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64" r:id="rId3"/>
    <p:sldId id="265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34" autoAdjust="0"/>
    <p:restoredTop sz="95971" autoAdjust="0"/>
  </p:normalViewPr>
  <p:slideViewPr>
    <p:cSldViewPr>
      <p:cViewPr varScale="1">
        <p:scale>
          <a:sx n="123" d="100"/>
          <a:sy n="123" d="100"/>
        </p:scale>
        <p:origin x="153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164243473715215E-2"/>
          <c:y val="2.8541619797525383E-2"/>
          <c:w val="0.87107753128369703"/>
          <c:h val="0.88835920509936261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Recession Positive</c:v>
                </c:pt>
              </c:strCache>
            </c:strRef>
          </c:tx>
          <c:spPr>
            <a:solidFill>
              <a:srgbClr val="EEECE1">
                <a:alpha val="51000"/>
              </a:srgbClr>
            </a:solidFill>
          </c:spPr>
          <c:cat>
            <c:numRef>
              <c:f>Sheet1!$A$2:$A$112</c:f>
              <c:numCache>
                <c:formatCode>mmm"_"yyyy</c:formatCode>
                <c:ptCount val="111"/>
                <c:pt idx="0">
                  <c:v>32963</c:v>
                </c:pt>
                <c:pt idx="1">
                  <c:v>33054</c:v>
                </c:pt>
                <c:pt idx="2">
                  <c:v>33146</c:v>
                </c:pt>
                <c:pt idx="3">
                  <c:v>33238</c:v>
                </c:pt>
                <c:pt idx="4">
                  <c:v>33328</c:v>
                </c:pt>
                <c:pt idx="5">
                  <c:v>33419</c:v>
                </c:pt>
                <c:pt idx="6">
                  <c:v>33511</c:v>
                </c:pt>
                <c:pt idx="7">
                  <c:v>33603</c:v>
                </c:pt>
                <c:pt idx="8">
                  <c:v>33694</c:v>
                </c:pt>
                <c:pt idx="9">
                  <c:v>33785</c:v>
                </c:pt>
                <c:pt idx="10">
                  <c:v>33877</c:v>
                </c:pt>
                <c:pt idx="11">
                  <c:v>33969</c:v>
                </c:pt>
                <c:pt idx="12">
                  <c:v>34059</c:v>
                </c:pt>
                <c:pt idx="13">
                  <c:v>34150</c:v>
                </c:pt>
                <c:pt idx="14">
                  <c:v>34242</c:v>
                </c:pt>
                <c:pt idx="15">
                  <c:v>34334</c:v>
                </c:pt>
                <c:pt idx="16">
                  <c:v>34424</c:v>
                </c:pt>
                <c:pt idx="17">
                  <c:v>34515</c:v>
                </c:pt>
                <c:pt idx="18">
                  <c:v>34607</c:v>
                </c:pt>
                <c:pt idx="19">
                  <c:v>34699</c:v>
                </c:pt>
                <c:pt idx="20">
                  <c:v>34789</c:v>
                </c:pt>
                <c:pt idx="21">
                  <c:v>34880</c:v>
                </c:pt>
                <c:pt idx="22">
                  <c:v>34972</c:v>
                </c:pt>
                <c:pt idx="23">
                  <c:v>35064</c:v>
                </c:pt>
                <c:pt idx="24">
                  <c:v>35155</c:v>
                </c:pt>
                <c:pt idx="25">
                  <c:v>35246</c:v>
                </c:pt>
                <c:pt idx="26">
                  <c:v>35338</c:v>
                </c:pt>
                <c:pt idx="27">
                  <c:v>35430</c:v>
                </c:pt>
                <c:pt idx="28">
                  <c:v>35520</c:v>
                </c:pt>
                <c:pt idx="29">
                  <c:v>35611</c:v>
                </c:pt>
                <c:pt idx="30">
                  <c:v>35703</c:v>
                </c:pt>
                <c:pt idx="31">
                  <c:v>35795</c:v>
                </c:pt>
                <c:pt idx="32">
                  <c:v>35885</c:v>
                </c:pt>
                <c:pt idx="33">
                  <c:v>35976</c:v>
                </c:pt>
                <c:pt idx="34">
                  <c:v>36068</c:v>
                </c:pt>
                <c:pt idx="35">
                  <c:v>36160</c:v>
                </c:pt>
                <c:pt idx="36">
                  <c:v>36250</c:v>
                </c:pt>
                <c:pt idx="37">
                  <c:v>36341</c:v>
                </c:pt>
                <c:pt idx="38">
                  <c:v>36433</c:v>
                </c:pt>
                <c:pt idx="39">
                  <c:v>36525</c:v>
                </c:pt>
                <c:pt idx="40">
                  <c:v>36616</c:v>
                </c:pt>
                <c:pt idx="41">
                  <c:v>36707</c:v>
                </c:pt>
                <c:pt idx="42">
                  <c:v>36799</c:v>
                </c:pt>
                <c:pt idx="43">
                  <c:v>36891</c:v>
                </c:pt>
                <c:pt idx="44">
                  <c:v>36981</c:v>
                </c:pt>
                <c:pt idx="45">
                  <c:v>37072</c:v>
                </c:pt>
                <c:pt idx="46">
                  <c:v>37164</c:v>
                </c:pt>
                <c:pt idx="47">
                  <c:v>37256</c:v>
                </c:pt>
                <c:pt idx="48">
                  <c:v>37346</c:v>
                </c:pt>
                <c:pt idx="49">
                  <c:v>37437</c:v>
                </c:pt>
                <c:pt idx="50">
                  <c:v>37529</c:v>
                </c:pt>
                <c:pt idx="51">
                  <c:v>37621</c:v>
                </c:pt>
                <c:pt idx="52">
                  <c:v>37711</c:v>
                </c:pt>
                <c:pt idx="53">
                  <c:v>37802</c:v>
                </c:pt>
                <c:pt idx="54">
                  <c:v>37894</c:v>
                </c:pt>
                <c:pt idx="55">
                  <c:v>37986</c:v>
                </c:pt>
                <c:pt idx="56">
                  <c:v>38077</c:v>
                </c:pt>
                <c:pt idx="57">
                  <c:v>38168</c:v>
                </c:pt>
                <c:pt idx="58">
                  <c:v>38260</c:v>
                </c:pt>
                <c:pt idx="59">
                  <c:v>38352</c:v>
                </c:pt>
                <c:pt idx="60">
                  <c:v>38442</c:v>
                </c:pt>
                <c:pt idx="61">
                  <c:v>38533</c:v>
                </c:pt>
                <c:pt idx="62">
                  <c:v>38625</c:v>
                </c:pt>
                <c:pt idx="63">
                  <c:v>38717</c:v>
                </c:pt>
                <c:pt idx="64">
                  <c:v>38807</c:v>
                </c:pt>
                <c:pt idx="65">
                  <c:v>38898</c:v>
                </c:pt>
                <c:pt idx="66">
                  <c:v>38990</c:v>
                </c:pt>
                <c:pt idx="67">
                  <c:v>39082</c:v>
                </c:pt>
                <c:pt idx="68">
                  <c:v>39172</c:v>
                </c:pt>
                <c:pt idx="69">
                  <c:v>39263</c:v>
                </c:pt>
                <c:pt idx="70">
                  <c:v>39355</c:v>
                </c:pt>
                <c:pt idx="71">
                  <c:v>39447</c:v>
                </c:pt>
                <c:pt idx="72">
                  <c:v>39538</c:v>
                </c:pt>
                <c:pt idx="73">
                  <c:v>39629</c:v>
                </c:pt>
                <c:pt idx="74">
                  <c:v>39721</c:v>
                </c:pt>
                <c:pt idx="75">
                  <c:v>39813</c:v>
                </c:pt>
                <c:pt idx="76">
                  <c:v>39903</c:v>
                </c:pt>
                <c:pt idx="77">
                  <c:v>39994</c:v>
                </c:pt>
                <c:pt idx="78">
                  <c:v>40086</c:v>
                </c:pt>
                <c:pt idx="79">
                  <c:v>40178</c:v>
                </c:pt>
                <c:pt idx="80">
                  <c:v>40268</c:v>
                </c:pt>
                <c:pt idx="81">
                  <c:v>40359</c:v>
                </c:pt>
                <c:pt idx="82">
                  <c:v>40451</c:v>
                </c:pt>
                <c:pt idx="83">
                  <c:v>40543</c:v>
                </c:pt>
                <c:pt idx="84">
                  <c:v>40633</c:v>
                </c:pt>
                <c:pt idx="85">
                  <c:v>40724</c:v>
                </c:pt>
                <c:pt idx="86">
                  <c:v>40816</c:v>
                </c:pt>
                <c:pt idx="87">
                  <c:v>40908</c:v>
                </c:pt>
                <c:pt idx="88">
                  <c:v>40999</c:v>
                </c:pt>
                <c:pt idx="89">
                  <c:v>41090</c:v>
                </c:pt>
                <c:pt idx="90">
                  <c:v>41182</c:v>
                </c:pt>
                <c:pt idx="91">
                  <c:v>41274</c:v>
                </c:pt>
                <c:pt idx="92">
                  <c:v>41364</c:v>
                </c:pt>
                <c:pt idx="93">
                  <c:v>41455</c:v>
                </c:pt>
                <c:pt idx="94">
                  <c:v>41547</c:v>
                </c:pt>
                <c:pt idx="95">
                  <c:v>41639</c:v>
                </c:pt>
                <c:pt idx="96">
                  <c:v>41729</c:v>
                </c:pt>
                <c:pt idx="97">
                  <c:v>41820</c:v>
                </c:pt>
                <c:pt idx="98">
                  <c:v>41912</c:v>
                </c:pt>
                <c:pt idx="99">
                  <c:v>42004</c:v>
                </c:pt>
                <c:pt idx="100">
                  <c:v>42094</c:v>
                </c:pt>
                <c:pt idx="101">
                  <c:v>42185</c:v>
                </c:pt>
                <c:pt idx="102">
                  <c:v>42277</c:v>
                </c:pt>
                <c:pt idx="103">
                  <c:v>42369</c:v>
                </c:pt>
                <c:pt idx="104">
                  <c:v>42460</c:v>
                </c:pt>
                <c:pt idx="105">
                  <c:v>42551</c:v>
                </c:pt>
                <c:pt idx="106">
                  <c:v>42643</c:v>
                </c:pt>
                <c:pt idx="107">
                  <c:v>42735</c:v>
                </c:pt>
                <c:pt idx="108">
                  <c:v>42825</c:v>
                </c:pt>
                <c:pt idx="109">
                  <c:v>42916</c:v>
                </c:pt>
                <c:pt idx="110">
                  <c:v>43008</c:v>
                </c:pt>
              </c:numCache>
            </c:numRef>
          </c:cat>
          <c:val>
            <c:numRef>
              <c:f>Sheet1!$B$2:$B$112</c:f>
              <c:numCache>
                <c:formatCode>0</c:formatCode>
                <c:ptCount val="111"/>
                <c:pt idx="0">
                  <c:v>#N/A</c:v>
                </c:pt>
                <c:pt idx="1">
                  <c:v>#N/A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Recession Negative</c:v>
                </c:pt>
              </c:strCache>
            </c:strRef>
          </c:tx>
          <c:spPr>
            <a:solidFill>
              <a:srgbClr val="EEECE1">
                <a:alpha val="50000"/>
              </a:srgbClr>
            </a:solidFill>
          </c:spPr>
          <c:cat>
            <c:numRef>
              <c:f>Sheet1!$A$2:$A$112</c:f>
              <c:numCache>
                <c:formatCode>mmm"_"yyyy</c:formatCode>
                <c:ptCount val="111"/>
                <c:pt idx="0">
                  <c:v>32963</c:v>
                </c:pt>
                <c:pt idx="1">
                  <c:v>33054</c:v>
                </c:pt>
                <c:pt idx="2">
                  <c:v>33146</c:v>
                </c:pt>
                <c:pt idx="3">
                  <c:v>33238</c:v>
                </c:pt>
                <c:pt idx="4">
                  <c:v>33328</c:v>
                </c:pt>
                <c:pt idx="5">
                  <c:v>33419</c:v>
                </c:pt>
                <c:pt idx="6">
                  <c:v>33511</c:v>
                </c:pt>
                <c:pt idx="7">
                  <c:v>33603</c:v>
                </c:pt>
                <c:pt idx="8">
                  <c:v>33694</c:v>
                </c:pt>
                <c:pt idx="9">
                  <c:v>33785</c:v>
                </c:pt>
                <c:pt idx="10">
                  <c:v>33877</c:v>
                </c:pt>
                <c:pt idx="11">
                  <c:v>33969</c:v>
                </c:pt>
                <c:pt idx="12">
                  <c:v>34059</c:v>
                </c:pt>
                <c:pt idx="13">
                  <c:v>34150</c:v>
                </c:pt>
                <c:pt idx="14">
                  <c:v>34242</c:v>
                </c:pt>
                <c:pt idx="15">
                  <c:v>34334</c:v>
                </c:pt>
                <c:pt idx="16">
                  <c:v>34424</c:v>
                </c:pt>
                <c:pt idx="17">
                  <c:v>34515</c:v>
                </c:pt>
                <c:pt idx="18">
                  <c:v>34607</c:v>
                </c:pt>
                <c:pt idx="19">
                  <c:v>34699</c:v>
                </c:pt>
                <c:pt idx="20">
                  <c:v>34789</c:v>
                </c:pt>
                <c:pt idx="21">
                  <c:v>34880</c:v>
                </c:pt>
                <c:pt idx="22">
                  <c:v>34972</c:v>
                </c:pt>
                <c:pt idx="23">
                  <c:v>35064</c:v>
                </c:pt>
                <c:pt idx="24">
                  <c:v>35155</c:v>
                </c:pt>
                <c:pt idx="25">
                  <c:v>35246</c:v>
                </c:pt>
                <c:pt idx="26">
                  <c:v>35338</c:v>
                </c:pt>
                <c:pt idx="27">
                  <c:v>35430</c:v>
                </c:pt>
                <c:pt idx="28">
                  <c:v>35520</c:v>
                </c:pt>
                <c:pt idx="29">
                  <c:v>35611</c:v>
                </c:pt>
                <c:pt idx="30">
                  <c:v>35703</c:v>
                </c:pt>
                <c:pt idx="31">
                  <c:v>35795</c:v>
                </c:pt>
                <c:pt idx="32">
                  <c:v>35885</c:v>
                </c:pt>
                <c:pt idx="33">
                  <c:v>35976</c:v>
                </c:pt>
                <c:pt idx="34">
                  <c:v>36068</c:v>
                </c:pt>
                <c:pt idx="35">
                  <c:v>36160</c:v>
                </c:pt>
                <c:pt idx="36">
                  <c:v>36250</c:v>
                </c:pt>
                <c:pt idx="37">
                  <c:v>36341</c:v>
                </c:pt>
                <c:pt idx="38">
                  <c:v>36433</c:v>
                </c:pt>
                <c:pt idx="39">
                  <c:v>36525</c:v>
                </c:pt>
                <c:pt idx="40">
                  <c:v>36616</c:v>
                </c:pt>
                <c:pt idx="41">
                  <c:v>36707</c:v>
                </c:pt>
                <c:pt idx="42">
                  <c:v>36799</c:v>
                </c:pt>
                <c:pt idx="43">
                  <c:v>36891</c:v>
                </c:pt>
                <c:pt idx="44">
                  <c:v>36981</c:v>
                </c:pt>
                <c:pt idx="45">
                  <c:v>37072</c:v>
                </c:pt>
                <c:pt idx="46">
                  <c:v>37164</c:v>
                </c:pt>
                <c:pt idx="47">
                  <c:v>37256</c:v>
                </c:pt>
                <c:pt idx="48">
                  <c:v>37346</c:v>
                </c:pt>
                <c:pt idx="49">
                  <c:v>37437</c:v>
                </c:pt>
                <c:pt idx="50">
                  <c:v>37529</c:v>
                </c:pt>
                <c:pt idx="51">
                  <c:v>37621</c:v>
                </c:pt>
                <c:pt idx="52">
                  <c:v>37711</c:v>
                </c:pt>
                <c:pt idx="53">
                  <c:v>37802</c:v>
                </c:pt>
                <c:pt idx="54">
                  <c:v>37894</c:v>
                </c:pt>
                <c:pt idx="55">
                  <c:v>37986</c:v>
                </c:pt>
                <c:pt idx="56">
                  <c:v>38077</c:v>
                </c:pt>
                <c:pt idx="57">
                  <c:v>38168</c:v>
                </c:pt>
                <c:pt idx="58">
                  <c:v>38260</c:v>
                </c:pt>
                <c:pt idx="59">
                  <c:v>38352</c:v>
                </c:pt>
                <c:pt idx="60">
                  <c:v>38442</c:v>
                </c:pt>
                <c:pt idx="61">
                  <c:v>38533</c:v>
                </c:pt>
                <c:pt idx="62">
                  <c:v>38625</c:v>
                </c:pt>
                <c:pt idx="63">
                  <c:v>38717</c:v>
                </c:pt>
                <c:pt idx="64">
                  <c:v>38807</c:v>
                </c:pt>
                <c:pt idx="65">
                  <c:v>38898</c:v>
                </c:pt>
                <c:pt idx="66">
                  <c:v>38990</c:v>
                </c:pt>
                <c:pt idx="67">
                  <c:v>39082</c:v>
                </c:pt>
                <c:pt idx="68">
                  <c:v>39172</c:v>
                </c:pt>
                <c:pt idx="69">
                  <c:v>39263</c:v>
                </c:pt>
                <c:pt idx="70">
                  <c:v>39355</c:v>
                </c:pt>
                <c:pt idx="71">
                  <c:v>39447</c:v>
                </c:pt>
                <c:pt idx="72">
                  <c:v>39538</c:v>
                </c:pt>
                <c:pt idx="73">
                  <c:v>39629</c:v>
                </c:pt>
                <c:pt idx="74">
                  <c:v>39721</c:v>
                </c:pt>
                <c:pt idx="75">
                  <c:v>39813</c:v>
                </c:pt>
                <c:pt idx="76">
                  <c:v>39903</c:v>
                </c:pt>
                <c:pt idx="77">
                  <c:v>39994</c:v>
                </c:pt>
                <c:pt idx="78">
                  <c:v>40086</c:v>
                </c:pt>
                <c:pt idx="79">
                  <c:v>40178</c:v>
                </c:pt>
                <c:pt idx="80">
                  <c:v>40268</c:v>
                </c:pt>
                <c:pt idx="81">
                  <c:v>40359</c:v>
                </c:pt>
                <c:pt idx="82">
                  <c:v>40451</c:v>
                </c:pt>
                <c:pt idx="83">
                  <c:v>40543</c:v>
                </c:pt>
                <c:pt idx="84">
                  <c:v>40633</c:v>
                </c:pt>
                <c:pt idx="85">
                  <c:v>40724</c:v>
                </c:pt>
                <c:pt idx="86">
                  <c:v>40816</c:v>
                </c:pt>
                <c:pt idx="87">
                  <c:v>40908</c:v>
                </c:pt>
                <c:pt idx="88">
                  <c:v>40999</c:v>
                </c:pt>
                <c:pt idx="89">
                  <c:v>41090</c:v>
                </c:pt>
                <c:pt idx="90">
                  <c:v>41182</c:v>
                </c:pt>
                <c:pt idx="91">
                  <c:v>41274</c:v>
                </c:pt>
                <c:pt idx="92">
                  <c:v>41364</c:v>
                </c:pt>
                <c:pt idx="93">
                  <c:v>41455</c:v>
                </c:pt>
                <c:pt idx="94">
                  <c:v>41547</c:v>
                </c:pt>
                <c:pt idx="95">
                  <c:v>41639</c:v>
                </c:pt>
                <c:pt idx="96">
                  <c:v>41729</c:v>
                </c:pt>
                <c:pt idx="97">
                  <c:v>41820</c:v>
                </c:pt>
                <c:pt idx="98">
                  <c:v>41912</c:v>
                </c:pt>
                <c:pt idx="99">
                  <c:v>42004</c:v>
                </c:pt>
                <c:pt idx="100">
                  <c:v>42094</c:v>
                </c:pt>
                <c:pt idx="101">
                  <c:v>42185</c:v>
                </c:pt>
                <c:pt idx="102">
                  <c:v>42277</c:v>
                </c:pt>
                <c:pt idx="103">
                  <c:v>42369</c:v>
                </c:pt>
                <c:pt idx="104">
                  <c:v>42460</c:v>
                </c:pt>
                <c:pt idx="105">
                  <c:v>42551</c:v>
                </c:pt>
                <c:pt idx="106">
                  <c:v>42643</c:v>
                </c:pt>
                <c:pt idx="107">
                  <c:v>42735</c:v>
                </c:pt>
                <c:pt idx="108">
                  <c:v>42825</c:v>
                </c:pt>
                <c:pt idx="109">
                  <c:v>42916</c:v>
                </c:pt>
                <c:pt idx="110">
                  <c:v>43008</c:v>
                </c:pt>
              </c:numCache>
            </c:numRef>
          </c:cat>
          <c:val>
            <c:numRef>
              <c:f>Sheet1!$C$2:$C$112</c:f>
              <c:numCache>
                <c:formatCode>0</c:formatCode>
                <c:ptCount val="111"/>
                <c:pt idx="0">
                  <c:v>#N/A</c:v>
                </c:pt>
                <c:pt idx="1">
                  <c:v>#N/A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-1</c:v>
                </c:pt>
                <c:pt idx="45">
                  <c:v>-1</c:v>
                </c:pt>
                <c:pt idx="46">
                  <c:v>-1</c:v>
                </c:pt>
                <c:pt idx="47">
                  <c:v>-1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-1</c:v>
                </c:pt>
                <c:pt idx="72">
                  <c:v>-1</c:v>
                </c:pt>
                <c:pt idx="73">
                  <c:v>-1</c:v>
                </c:pt>
                <c:pt idx="74">
                  <c:v>-1</c:v>
                </c:pt>
                <c:pt idx="75">
                  <c:v>-1</c:v>
                </c:pt>
                <c:pt idx="76">
                  <c:v>-1</c:v>
                </c:pt>
                <c:pt idx="77">
                  <c:v>-1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8830600"/>
        <c:axId val="548830208"/>
      </c:area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Zero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Sheet1!$A$2:$A$112</c:f>
              <c:numCache>
                <c:formatCode>mmm"_"yyyy</c:formatCode>
                <c:ptCount val="111"/>
                <c:pt idx="0">
                  <c:v>32963</c:v>
                </c:pt>
                <c:pt idx="1">
                  <c:v>33054</c:v>
                </c:pt>
                <c:pt idx="2">
                  <c:v>33146</c:v>
                </c:pt>
                <c:pt idx="3">
                  <c:v>33238</c:v>
                </c:pt>
                <c:pt idx="4">
                  <c:v>33328</c:v>
                </c:pt>
                <c:pt idx="5">
                  <c:v>33419</c:v>
                </c:pt>
                <c:pt idx="6">
                  <c:v>33511</c:v>
                </c:pt>
                <c:pt idx="7">
                  <c:v>33603</c:v>
                </c:pt>
                <c:pt idx="8">
                  <c:v>33694</c:v>
                </c:pt>
                <c:pt idx="9">
                  <c:v>33785</c:v>
                </c:pt>
                <c:pt idx="10">
                  <c:v>33877</c:v>
                </c:pt>
                <c:pt idx="11">
                  <c:v>33969</c:v>
                </c:pt>
                <c:pt idx="12">
                  <c:v>34059</c:v>
                </c:pt>
                <c:pt idx="13">
                  <c:v>34150</c:v>
                </c:pt>
                <c:pt idx="14">
                  <c:v>34242</c:v>
                </c:pt>
                <c:pt idx="15">
                  <c:v>34334</c:v>
                </c:pt>
                <c:pt idx="16">
                  <c:v>34424</c:v>
                </c:pt>
                <c:pt idx="17">
                  <c:v>34515</c:v>
                </c:pt>
                <c:pt idx="18">
                  <c:v>34607</c:v>
                </c:pt>
                <c:pt idx="19">
                  <c:v>34699</c:v>
                </c:pt>
                <c:pt idx="20">
                  <c:v>34789</c:v>
                </c:pt>
                <c:pt idx="21">
                  <c:v>34880</c:v>
                </c:pt>
                <c:pt idx="22">
                  <c:v>34972</c:v>
                </c:pt>
                <c:pt idx="23">
                  <c:v>35064</c:v>
                </c:pt>
                <c:pt idx="24">
                  <c:v>35155</c:v>
                </c:pt>
                <c:pt idx="25">
                  <c:v>35246</c:v>
                </c:pt>
                <c:pt idx="26">
                  <c:v>35338</c:v>
                </c:pt>
                <c:pt idx="27">
                  <c:v>35430</c:v>
                </c:pt>
                <c:pt idx="28">
                  <c:v>35520</c:v>
                </c:pt>
                <c:pt idx="29">
                  <c:v>35611</c:v>
                </c:pt>
                <c:pt idx="30">
                  <c:v>35703</c:v>
                </c:pt>
                <c:pt idx="31">
                  <c:v>35795</c:v>
                </c:pt>
                <c:pt idx="32">
                  <c:v>35885</c:v>
                </c:pt>
                <c:pt idx="33">
                  <c:v>35976</c:v>
                </c:pt>
                <c:pt idx="34">
                  <c:v>36068</c:v>
                </c:pt>
                <c:pt idx="35">
                  <c:v>36160</c:v>
                </c:pt>
                <c:pt idx="36">
                  <c:v>36250</c:v>
                </c:pt>
                <c:pt idx="37">
                  <c:v>36341</c:v>
                </c:pt>
                <c:pt idx="38">
                  <c:v>36433</c:v>
                </c:pt>
                <c:pt idx="39">
                  <c:v>36525</c:v>
                </c:pt>
                <c:pt idx="40">
                  <c:v>36616</c:v>
                </c:pt>
                <c:pt idx="41">
                  <c:v>36707</c:v>
                </c:pt>
                <c:pt idx="42">
                  <c:v>36799</c:v>
                </c:pt>
                <c:pt idx="43">
                  <c:v>36891</c:v>
                </c:pt>
                <c:pt idx="44">
                  <c:v>36981</c:v>
                </c:pt>
                <c:pt idx="45">
                  <c:v>37072</c:v>
                </c:pt>
                <c:pt idx="46">
                  <c:v>37164</c:v>
                </c:pt>
                <c:pt idx="47">
                  <c:v>37256</c:v>
                </c:pt>
                <c:pt idx="48">
                  <c:v>37346</c:v>
                </c:pt>
                <c:pt idx="49">
                  <c:v>37437</c:v>
                </c:pt>
                <c:pt idx="50">
                  <c:v>37529</c:v>
                </c:pt>
                <c:pt idx="51">
                  <c:v>37621</c:v>
                </c:pt>
                <c:pt idx="52">
                  <c:v>37711</c:v>
                </c:pt>
                <c:pt idx="53">
                  <c:v>37802</c:v>
                </c:pt>
                <c:pt idx="54">
                  <c:v>37894</c:v>
                </c:pt>
                <c:pt idx="55">
                  <c:v>37986</c:v>
                </c:pt>
                <c:pt idx="56">
                  <c:v>38077</c:v>
                </c:pt>
                <c:pt idx="57">
                  <c:v>38168</c:v>
                </c:pt>
                <c:pt idx="58">
                  <c:v>38260</c:v>
                </c:pt>
                <c:pt idx="59">
                  <c:v>38352</c:v>
                </c:pt>
                <c:pt idx="60">
                  <c:v>38442</c:v>
                </c:pt>
                <c:pt idx="61">
                  <c:v>38533</c:v>
                </c:pt>
                <c:pt idx="62">
                  <c:v>38625</c:v>
                </c:pt>
                <c:pt idx="63">
                  <c:v>38717</c:v>
                </c:pt>
                <c:pt idx="64">
                  <c:v>38807</c:v>
                </c:pt>
                <c:pt idx="65">
                  <c:v>38898</c:v>
                </c:pt>
                <c:pt idx="66">
                  <c:v>38990</c:v>
                </c:pt>
                <c:pt idx="67">
                  <c:v>39082</c:v>
                </c:pt>
                <c:pt idx="68">
                  <c:v>39172</c:v>
                </c:pt>
                <c:pt idx="69">
                  <c:v>39263</c:v>
                </c:pt>
                <c:pt idx="70">
                  <c:v>39355</c:v>
                </c:pt>
                <c:pt idx="71">
                  <c:v>39447</c:v>
                </c:pt>
                <c:pt idx="72">
                  <c:v>39538</c:v>
                </c:pt>
                <c:pt idx="73">
                  <c:v>39629</c:v>
                </c:pt>
                <c:pt idx="74">
                  <c:v>39721</c:v>
                </c:pt>
                <c:pt idx="75">
                  <c:v>39813</c:v>
                </c:pt>
                <c:pt idx="76">
                  <c:v>39903</c:v>
                </c:pt>
                <c:pt idx="77">
                  <c:v>39994</c:v>
                </c:pt>
                <c:pt idx="78">
                  <c:v>40086</c:v>
                </c:pt>
                <c:pt idx="79">
                  <c:v>40178</c:v>
                </c:pt>
                <c:pt idx="80">
                  <c:v>40268</c:v>
                </c:pt>
                <c:pt idx="81">
                  <c:v>40359</c:v>
                </c:pt>
                <c:pt idx="82">
                  <c:v>40451</c:v>
                </c:pt>
                <c:pt idx="83">
                  <c:v>40543</c:v>
                </c:pt>
                <c:pt idx="84">
                  <c:v>40633</c:v>
                </c:pt>
                <c:pt idx="85">
                  <c:v>40724</c:v>
                </c:pt>
                <c:pt idx="86">
                  <c:v>40816</c:v>
                </c:pt>
                <c:pt idx="87">
                  <c:v>40908</c:v>
                </c:pt>
                <c:pt idx="88">
                  <c:v>40999</c:v>
                </c:pt>
                <c:pt idx="89">
                  <c:v>41090</c:v>
                </c:pt>
                <c:pt idx="90">
                  <c:v>41182</c:v>
                </c:pt>
                <c:pt idx="91">
                  <c:v>41274</c:v>
                </c:pt>
                <c:pt idx="92">
                  <c:v>41364</c:v>
                </c:pt>
                <c:pt idx="93">
                  <c:v>41455</c:v>
                </c:pt>
                <c:pt idx="94">
                  <c:v>41547</c:v>
                </c:pt>
                <c:pt idx="95">
                  <c:v>41639</c:v>
                </c:pt>
                <c:pt idx="96">
                  <c:v>41729</c:v>
                </c:pt>
                <c:pt idx="97">
                  <c:v>41820</c:v>
                </c:pt>
                <c:pt idx="98">
                  <c:v>41912</c:v>
                </c:pt>
                <c:pt idx="99">
                  <c:v>42004</c:v>
                </c:pt>
                <c:pt idx="100">
                  <c:v>42094</c:v>
                </c:pt>
                <c:pt idx="101">
                  <c:v>42185</c:v>
                </c:pt>
                <c:pt idx="102">
                  <c:v>42277</c:v>
                </c:pt>
                <c:pt idx="103">
                  <c:v>42369</c:v>
                </c:pt>
                <c:pt idx="104">
                  <c:v>42460</c:v>
                </c:pt>
                <c:pt idx="105">
                  <c:v>42551</c:v>
                </c:pt>
                <c:pt idx="106">
                  <c:v>42643</c:v>
                </c:pt>
                <c:pt idx="107">
                  <c:v>42735</c:v>
                </c:pt>
                <c:pt idx="108">
                  <c:v>42825</c:v>
                </c:pt>
                <c:pt idx="109">
                  <c:v>42916</c:v>
                </c:pt>
                <c:pt idx="110">
                  <c:v>43008</c:v>
                </c:pt>
              </c:numCache>
            </c:numRef>
          </c:cat>
          <c:val>
            <c:numRef>
              <c:f>Sheet1!$D$2:$D$112</c:f>
              <c:numCache>
                <c:formatCode>0</c:formatCode>
                <c:ptCount val="1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CoreLogic Home Price Index</c:v>
                </c:pt>
              </c:strCache>
            </c:strRef>
          </c:tx>
          <c:spPr>
            <a:ln w="317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Sheet1!$A$2:$A$112</c:f>
              <c:numCache>
                <c:formatCode>mmm"_"yyyy</c:formatCode>
                <c:ptCount val="111"/>
                <c:pt idx="0">
                  <c:v>32963</c:v>
                </c:pt>
                <c:pt idx="1">
                  <c:v>33054</c:v>
                </c:pt>
                <c:pt idx="2">
                  <c:v>33146</c:v>
                </c:pt>
                <c:pt idx="3">
                  <c:v>33238</c:v>
                </c:pt>
                <c:pt idx="4">
                  <c:v>33328</c:v>
                </c:pt>
                <c:pt idx="5">
                  <c:v>33419</c:v>
                </c:pt>
                <c:pt idx="6">
                  <c:v>33511</c:v>
                </c:pt>
                <c:pt idx="7">
                  <c:v>33603</c:v>
                </c:pt>
                <c:pt idx="8">
                  <c:v>33694</c:v>
                </c:pt>
                <c:pt idx="9">
                  <c:v>33785</c:v>
                </c:pt>
                <c:pt idx="10">
                  <c:v>33877</c:v>
                </c:pt>
                <c:pt idx="11">
                  <c:v>33969</c:v>
                </c:pt>
                <c:pt idx="12">
                  <c:v>34059</c:v>
                </c:pt>
                <c:pt idx="13">
                  <c:v>34150</c:v>
                </c:pt>
                <c:pt idx="14">
                  <c:v>34242</c:v>
                </c:pt>
                <c:pt idx="15">
                  <c:v>34334</c:v>
                </c:pt>
                <c:pt idx="16">
                  <c:v>34424</c:v>
                </c:pt>
                <c:pt idx="17">
                  <c:v>34515</c:v>
                </c:pt>
                <c:pt idx="18">
                  <c:v>34607</c:v>
                </c:pt>
                <c:pt idx="19">
                  <c:v>34699</c:v>
                </c:pt>
                <c:pt idx="20">
                  <c:v>34789</c:v>
                </c:pt>
                <c:pt idx="21">
                  <c:v>34880</c:v>
                </c:pt>
                <c:pt idx="22">
                  <c:v>34972</c:v>
                </c:pt>
                <c:pt idx="23">
                  <c:v>35064</c:v>
                </c:pt>
                <c:pt idx="24">
                  <c:v>35155</c:v>
                </c:pt>
                <c:pt idx="25">
                  <c:v>35246</c:v>
                </c:pt>
                <c:pt idx="26">
                  <c:v>35338</c:v>
                </c:pt>
                <c:pt idx="27">
                  <c:v>35430</c:v>
                </c:pt>
                <c:pt idx="28">
                  <c:v>35520</c:v>
                </c:pt>
                <c:pt idx="29">
                  <c:v>35611</c:v>
                </c:pt>
                <c:pt idx="30">
                  <c:v>35703</c:v>
                </c:pt>
                <c:pt idx="31">
                  <c:v>35795</c:v>
                </c:pt>
                <c:pt idx="32">
                  <c:v>35885</c:v>
                </c:pt>
                <c:pt idx="33">
                  <c:v>35976</c:v>
                </c:pt>
                <c:pt idx="34">
                  <c:v>36068</c:v>
                </c:pt>
                <c:pt idx="35">
                  <c:v>36160</c:v>
                </c:pt>
                <c:pt idx="36">
                  <c:v>36250</c:v>
                </c:pt>
                <c:pt idx="37">
                  <c:v>36341</c:v>
                </c:pt>
                <c:pt idx="38">
                  <c:v>36433</c:v>
                </c:pt>
                <c:pt idx="39">
                  <c:v>36525</c:v>
                </c:pt>
                <c:pt idx="40">
                  <c:v>36616</c:v>
                </c:pt>
                <c:pt idx="41">
                  <c:v>36707</c:v>
                </c:pt>
                <c:pt idx="42">
                  <c:v>36799</c:v>
                </c:pt>
                <c:pt idx="43">
                  <c:v>36891</c:v>
                </c:pt>
                <c:pt idx="44">
                  <c:v>36981</c:v>
                </c:pt>
                <c:pt idx="45">
                  <c:v>37072</c:v>
                </c:pt>
                <c:pt idx="46">
                  <c:v>37164</c:v>
                </c:pt>
                <c:pt idx="47">
                  <c:v>37256</c:v>
                </c:pt>
                <c:pt idx="48">
                  <c:v>37346</c:v>
                </c:pt>
                <c:pt idx="49">
                  <c:v>37437</c:v>
                </c:pt>
                <c:pt idx="50">
                  <c:v>37529</c:v>
                </c:pt>
                <c:pt idx="51">
                  <c:v>37621</c:v>
                </c:pt>
                <c:pt idx="52">
                  <c:v>37711</c:v>
                </c:pt>
                <c:pt idx="53">
                  <c:v>37802</c:v>
                </c:pt>
                <c:pt idx="54">
                  <c:v>37894</c:v>
                </c:pt>
                <c:pt idx="55">
                  <c:v>37986</c:v>
                </c:pt>
                <c:pt idx="56">
                  <c:v>38077</c:v>
                </c:pt>
                <c:pt idx="57">
                  <c:v>38168</c:v>
                </c:pt>
                <c:pt idx="58">
                  <c:v>38260</c:v>
                </c:pt>
                <c:pt idx="59">
                  <c:v>38352</c:v>
                </c:pt>
                <c:pt idx="60">
                  <c:v>38442</c:v>
                </c:pt>
                <c:pt idx="61">
                  <c:v>38533</c:v>
                </c:pt>
                <c:pt idx="62">
                  <c:v>38625</c:v>
                </c:pt>
                <c:pt idx="63">
                  <c:v>38717</c:v>
                </c:pt>
                <c:pt idx="64">
                  <c:v>38807</c:v>
                </c:pt>
                <c:pt idx="65">
                  <c:v>38898</c:v>
                </c:pt>
                <c:pt idx="66">
                  <c:v>38990</c:v>
                </c:pt>
                <c:pt idx="67">
                  <c:v>39082</c:v>
                </c:pt>
                <c:pt idx="68">
                  <c:v>39172</c:v>
                </c:pt>
                <c:pt idx="69">
                  <c:v>39263</c:v>
                </c:pt>
                <c:pt idx="70">
                  <c:v>39355</c:v>
                </c:pt>
                <c:pt idx="71">
                  <c:v>39447</c:v>
                </c:pt>
                <c:pt idx="72">
                  <c:v>39538</c:v>
                </c:pt>
                <c:pt idx="73">
                  <c:v>39629</c:v>
                </c:pt>
                <c:pt idx="74">
                  <c:v>39721</c:v>
                </c:pt>
                <c:pt idx="75">
                  <c:v>39813</c:v>
                </c:pt>
                <c:pt idx="76">
                  <c:v>39903</c:v>
                </c:pt>
                <c:pt idx="77">
                  <c:v>39994</c:v>
                </c:pt>
                <c:pt idx="78">
                  <c:v>40086</c:v>
                </c:pt>
                <c:pt idx="79">
                  <c:v>40178</c:v>
                </c:pt>
                <c:pt idx="80">
                  <c:v>40268</c:v>
                </c:pt>
                <c:pt idx="81">
                  <c:v>40359</c:v>
                </c:pt>
                <c:pt idx="82">
                  <c:v>40451</c:v>
                </c:pt>
                <c:pt idx="83">
                  <c:v>40543</c:v>
                </c:pt>
                <c:pt idx="84">
                  <c:v>40633</c:v>
                </c:pt>
                <c:pt idx="85">
                  <c:v>40724</c:v>
                </c:pt>
                <c:pt idx="86">
                  <c:v>40816</c:v>
                </c:pt>
                <c:pt idx="87">
                  <c:v>40908</c:v>
                </c:pt>
                <c:pt idx="88">
                  <c:v>40999</c:v>
                </c:pt>
                <c:pt idx="89">
                  <c:v>41090</c:v>
                </c:pt>
                <c:pt idx="90">
                  <c:v>41182</c:v>
                </c:pt>
                <c:pt idx="91">
                  <c:v>41274</c:v>
                </c:pt>
                <c:pt idx="92">
                  <c:v>41364</c:v>
                </c:pt>
                <c:pt idx="93">
                  <c:v>41455</c:v>
                </c:pt>
                <c:pt idx="94">
                  <c:v>41547</c:v>
                </c:pt>
                <c:pt idx="95">
                  <c:v>41639</c:v>
                </c:pt>
                <c:pt idx="96">
                  <c:v>41729</c:v>
                </c:pt>
                <c:pt idx="97">
                  <c:v>41820</c:v>
                </c:pt>
                <c:pt idx="98">
                  <c:v>41912</c:v>
                </c:pt>
                <c:pt idx="99">
                  <c:v>42004</c:v>
                </c:pt>
                <c:pt idx="100">
                  <c:v>42094</c:v>
                </c:pt>
                <c:pt idx="101">
                  <c:v>42185</c:v>
                </c:pt>
                <c:pt idx="102">
                  <c:v>42277</c:v>
                </c:pt>
                <c:pt idx="103">
                  <c:v>42369</c:v>
                </c:pt>
                <c:pt idx="104">
                  <c:v>42460</c:v>
                </c:pt>
                <c:pt idx="105">
                  <c:v>42551</c:v>
                </c:pt>
                <c:pt idx="106">
                  <c:v>42643</c:v>
                </c:pt>
                <c:pt idx="107">
                  <c:v>42735</c:v>
                </c:pt>
                <c:pt idx="108">
                  <c:v>42825</c:v>
                </c:pt>
                <c:pt idx="109">
                  <c:v>42916</c:v>
                </c:pt>
                <c:pt idx="110">
                  <c:v>43008</c:v>
                </c:pt>
              </c:numCache>
            </c:numRef>
          </c:cat>
          <c:val>
            <c:numRef>
              <c:f>Sheet1!$E$2:$E$112</c:f>
              <c:numCache>
                <c:formatCode>0.00</c:formatCode>
                <c:ptCount val="111"/>
                <c:pt idx="0">
                  <c:v>5.6229553174628677</c:v>
                </c:pt>
                <c:pt idx="1">
                  <c:v>4.2975857889077052</c:v>
                </c:pt>
                <c:pt idx="2">
                  <c:v>2.9391386249286269</c:v>
                </c:pt>
                <c:pt idx="3">
                  <c:v>0.75700868645394193</c:v>
                </c:pt>
                <c:pt idx="4">
                  <c:v>-0.81742803332476555</c:v>
                </c:pt>
                <c:pt idx="5">
                  <c:v>-1.1149093879235681</c:v>
                </c:pt>
                <c:pt idx="6">
                  <c:v>-0.88587753628237587</c:v>
                </c:pt>
                <c:pt idx="7">
                  <c:v>-0.76779108684165298</c:v>
                </c:pt>
                <c:pt idx="8">
                  <c:v>-6.4921051127212553E-2</c:v>
                </c:pt>
                <c:pt idx="9">
                  <c:v>-0.21591825616934984</c:v>
                </c:pt>
                <c:pt idx="10">
                  <c:v>-0.58019776153223668</c:v>
                </c:pt>
                <c:pt idx="11">
                  <c:v>4.9880955814979928E-2</c:v>
                </c:pt>
                <c:pt idx="12">
                  <c:v>0.27878757778957447</c:v>
                </c:pt>
                <c:pt idx="13">
                  <c:v>0.55955342080037662</c:v>
                </c:pt>
                <c:pt idx="14">
                  <c:v>1.5837206696159571</c:v>
                </c:pt>
                <c:pt idx="15">
                  <c:v>2.2382012065705381</c:v>
                </c:pt>
                <c:pt idx="16">
                  <c:v>2.4690358975311542</c:v>
                </c:pt>
                <c:pt idx="17">
                  <c:v>2.5417230730180256</c:v>
                </c:pt>
                <c:pt idx="18">
                  <c:v>2.468628313644631</c:v>
                </c:pt>
                <c:pt idx="19">
                  <c:v>1.9770936363450891</c:v>
                </c:pt>
                <c:pt idx="20">
                  <c:v>1.8411958343618573</c:v>
                </c:pt>
                <c:pt idx="21">
                  <c:v>1.9565727487681193</c:v>
                </c:pt>
                <c:pt idx="22">
                  <c:v>2.1567516670255333</c:v>
                </c:pt>
                <c:pt idx="23">
                  <c:v>2.3392270646495321</c:v>
                </c:pt>
                <c:pt idx="24">
                  <c:v>2.6629416642760444</c:v>
                </c:pt>
                <c:pt idx="25">
                  <c:v>2.9226699442855408</c:v>
                </c:pt>
                <c:pt idx="26">
                  <c:v>2.7042308417730347</c:v>
                </c:pt>
                <c:pt idx="27">
                  <c:v>2.6815170542223115</c:v>
                </c:pt>
                <c:pt idx="28">
                  <c:v>2.7561632391594268</c:v>
                </c:pt>
                <c:pt idx="29">
                  <c:v>2.8558112829383782</c:v>
                </c:pt>
                <c:pt idx="30">
                  <c:v>3.4755493227984573</c:v>
                </c:pt>
                <c:pt idx="31">
                  <c:v>4.3194596940576648</c:v>
                </c:pt>
                <c:pt idx="32">
                  <c:v>5.3913052559783461</c:v>
                </c:pt>
                <c:pt idx="33">
                  <c:v>6.0776993748024255</c:v>
                </c:pt>
                <c:pt idx="34">
                  <c:v>6.5323965565820004</c:v>
                </c:pt>
                <c:pt idx="35">
                  <c:v>7.0338444653411143</c:v>
                </c:pt>
                <c:pt idx="36">
                  <c:v>6.8259301113484643</c:v>
                </c:pt>
                <c:pt idx="37">
                  <c:v>7.1175289555579893</c:v>
                </c:pt>
                <c:pt idx="38">
                  <c:v>7.5464031616465279</c:v>
                </c:pt>
                <c:pt idx="39">
                  <c:v>7.7493709072713672</c:v>
                </c:pt>
                <c:pt idx="40">
                  <c:v>8.5172539281585777</c:v>
                </c:pt>
                <c:pt idx="41">
                  <c:v>9.3679917807604784</c:v>
                </c:pt>
                <c:pt idx="42">
                  <c:v>9.6251304742961921</c:v>
                </c:pt>
                <c:pt idx="43">
                  <c:v>9.794145567650169</c:v>
                </c:pt>
                <c:pt idx="44">
                  <c:v>9.7642496543720139</c:v>
                </c:pt>
                <c:pt idx="45">
                  <c:v>9.0506818833533327</c:v>
                </c:pt>
                <c:pt idx="46">
                  <c:v>8.6209413834762803</c:v>
                </c:pt>
                <c:pt idx="47">
                  <c:v>8.123702000053953</c:v>
                </c:pt>
                <c:pt idx="48">
                  <c:v>7.4167206072334926</c:v>
                </c:pt>
                <c:pt idx="49">
                  <c:v>7.8264635377814074</c:v>
                </c:pt>
                <c:pt idx="50">
                  <c:v>8.7432954943703063</c:v>
                </c:pt>
                <c:pt idx="51">
                  <c:v>9.0946534137052719</c:v>
                </c:pt>
                <c:pt idx="52">
                  <c:v>9.5517993888731159</c:v>
                </c:pt>
                <c:pt idx="53">
                  <c:v>9.226779712926616</c:v>
                </c:pt>
                <c:pt idx="54">
                  <c:v>9.1254786134235957</c:v>
                </c:pt>
                <c:pt idx="55">
                  <c:v>10.336425970670396</c:v>
                </c:pt>
                <c:pt idx="56">
                  <c:v>11.749851414142835</c:v>
                </c:pt>
                <c:pt idx="57">
                  <c:v>13.6924257070691</c:v>
                </c:pt>
                <c:pt idx="58">
                  <c:v>14.92142995345688</c:v>
                </c:pt>
                <c:pt idx="59">
                  <c:v>15.413769416102213</c:v>
                </c:pt>
                <c:pt idx="60">
                  <c:v>16.044586251304594</c:v>
                </c:pt>
                <c:pt idx="61">
                  <c:v>16.476083504497968</c:v>
                </c:pt>
                <c:pt idx="62">
                  <c:v>16.194537585220019</c:v>
                </c:pt>
                <c:pt idx="63">
                  <c:v>15.643111948047562</c:v>
                </c:pt>
                <c:pt idx="64">
                  <c:v>13.834194582599155</c:v>
                </c:pt>
                <c:pt idx="65">
                  <c:v>9.4239489443243034</c:v>
                </c:pt>
                <c:pt idx="66">
                  <c:v>4.4153967582476676</c:v>
                </c:pt>
                <c:pt idx="67">
                  <c:v>1.296103485018254</c:v>
                </c:pt>
                <c:pt idx="68">
                  <c:v>-1.3906778220226217</c:v>
                </c:pt>
                <c:pt idx="69">
                  <c:v>-4.1782772004981554</c:v>
                </c:pt>
                <c:pt idx="70">
                  <c:v>-6.0908608322503088</c:v>
                </c:pt>
                <c:pt idx="71">
                  <c:v>-9.142473838894924</c:v>
                </c:pt>
                <c:pt idx="72">
                  <c:v>-12.189789177730727</c:v>
                </c:pt>
                <c:pt idx="73">
                  <c:v>-14.12255927099727</c:v>
                </c:pt>
                <c:pt idx="74">
                  <c:v>-15.322768531332864</c:v>
                </c:pt>
                <c:pt idx="75">
                  <c:v>-16.994754404846752</c:v>
                </c:pt>
                <c:pt idx="76">
                  <c:v>-17.160416681601635</c:v>
                </c:pt>
                <c:pt idx="77">
                  <c:v>-13.775423104731821</c:v>
                </c:pt>
                <c:pt idx="78">
                  <c:v>-9.2349312868654021</c:v>
                </c:pt>
                <c:pt idx="79">
                  <c:v>-3.9578881531964893</c:v>
                </c:pt>
                <c:pt idx="80">
                  <c:v>-0.66867547352593693</c:v>
                </c:pt>
                <c:pt idx="81">
                  <c:v>0.71013807755131997</c:v>
                </c:pt>
                <c:pt idx="82">
                  <c:v>-1.3816759284822164</c:v>
                </c:pt>
                <c:pt idx="83">
                  <c:v>-3.2025256213833417</c:v>
                </c:pt>
                <c:pt idx="84">
                  <c:v>-3.740285436467476</c:v>
                </c:pt>
                <c:pt idx="85">
                  <c:v>-4.4599973016729706</c:v>
                </c:pt>
                <c:pt idx="86">
                  <c:v>-2.3440856212009611</c:v>
                </c:pt>
                <c:pt idx="87">
                  <c:v>-1.0513342166084285</c:v>
                </c:pt>
                <c:pt idx="88">
                  <c:v>0.69309907729251274</c:v>
                </c:pt>
                <c:pt idx="89">
                  <c:v>3.2156058178362952</c:v>
                </c:pt>
                <c:pt idx="90">
                  <c:v>4.9419054491026273</c:v>
                </c:pt>
                <c:pt idx="91">
                  <c:v>7.1549966820266775</c:v>
                </c:pt>
                <c:pt idx="92">
                  <c:v>9.0988464777511417</c:v>
                </c:pt>
                <c:pt idx="93">
                  <c:v>9.7121361818233378</c:v>
                </c:pt>
                <c:pt idx="94">
                  <c:v>9.977460721166084</c:v>
                </c:pt>
                <c:pt idx="95">
                  <c:v>10.25360452839454</c:v>
                </c:pt>
                <c:pt idx="96">
                  <c:v>9.4770300246770898</c:v>
                </c:pt>
                <c:pt idx="97">
                  <c:v>7.2371786235607427</c:v>
                </c:pt>
                <c:pt idx="98">
                  <c:v>5.7249953441453645</c:v>
                </c:pt>
                <c:pt idx="99">
                  <c:v>5.1073312716027033</c:v>
                </c:pt>
                <c:pt idx="100">
                  <c:v>4.9678170958312737</c:v>
                </c:pt>
                <c:pt idx="101">
                  <c:v>5.4199015250514035</c:v>
                </c:pt>
                <c:pt idx="102">
                  <c:v>5.5082625891487647</c:v>
                </c:pt>
                <c:pt idx="103">
                  <c:v>5.5812319011418845</c:v>
                </c:pt>
                <c:pt idx="104">
                  <c:v>5.5491109151055573</c:v>
                </c:pt>
                <c:pt idx="105">
                  <c:v>5.4285468904260474</c:v>
                </c:pt>
                <c:pt idx="106">
                  <c:v>5.2639022794690762</c:v>
                </c:pt>
                <c:pt idx="107">
                  <c:v>5.3613053613053543</c:v>
                </c:pt>
                <c:pt idx="108">
                  <c:v>5.4925602476357529</c:v>
                </c:pt>
                <c:pt idx="109">
                  <c:v>5.7815505755355989</c:v>
                </c:pt>
                <c:pt idx="110">
                  <c:v>6.5269033755575636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Disposable Personal Income</c:v>
                </c:pt>
              </c:strCache>
            </c:strRef>
          </c:tx>
          <c:spPr>
            <a:ln w="31750">
              <a:solidFill>
                <a:schemeClr val="tx1">
                  <a:lumMod val="95000"/>
                </a:schemeClr>
              </a:solidFill>
            </a:ln>
          </c:spPr>
          <c:marker>
            <c:symbol val="none"/>
          </c:marker>
          <c:cat>
            <c:numRef>
              <c:f>Sheet1!$A$2:$A$112</c:f>
              <c:numCache>
                <c:formatCode>mmm"_"yyyy</c:formatCode>
                <c:ptCount val="111"/>
                <c:pt idx="0">
                  <c:v>32963</c:v>
                </c:pt>
                <c:pt idx="1">
                  <c:v>33054</c:v>
                </c:pt>
                <c:pt idx="2">
                  <c:v>33146</c:v>
                </c:pt>
                <c:pt idx="3">
                  <c:v>33238</c:v>
                </c:pt>
                <c:pt idx="4">
                  <c:v>33328</c:v>
                </c:pt>
                <c:pt idx="5">
                  <c:v>33419</c:v>
                </c:pt>
                <c:pt idx="6">
                  <c:v>33511</c:v>
                </c:pt>
                <c:pt idx="7">
                  <c:v>33603</c:v>
                </c:pt>
                <c:pt idx="8">
                  <c:v>33694</c:v>
                </c:pt>
                <c:pt idx="9">
                  <c:v>33785</c:v>
                </c:pt>
                <c:pt idx="10">
                  <c:v>33877</c:v>
                </c:pt>
                <c:pt idx="11">
                  <c:v>33969</c:v>
                </c:pt>
                <c:pt idx="12">
                  <c:v>34059</c:v>
                </c:pt>
                <c:pt idx="13">
                  <c:v>34150</c:v>
                </c:pt>
                <c:pt idx="14">
                  <c:v>34242</c:v>
                </c:pt>
                <c:pt idx="15">
                  <c:v>34334</c:v>
                </c:pt>
                <c:pt idx="16">
                  <c:v>34424</c:v>
                </c:pt>
                <c:pt idx="17">
                  <c:v>34515</c:v>
                </c:pt>
                <c:pt idx="18">
                  <c:v>34607</c:v>
                </c:pt>
                <c:pt idx="19">
                  <c:v>34699</c:v>
                </c:pt>
                <c:pt idx="20">
                  <c:v>34789</c:v>
                </c:pt>
                <c:pt idx="21">
                  <c:v>34880</c:v>
                </c:pt>
                <c:pt idx="22">
                  <c:v>34972</c:v>
                </c:pt>
                <c:pt idx="23">
                  <c:v>35064</c:v>
                </c:pt>
                <c:pt idx="24">
                  <c:v>35155</c:v>
                </c:pt>
                <c:pt idx="25">
                  <c:v>35246</c:v>
                </c:pt>
                <c:pt idx="26">
                  <c:v>35338</c:v>
                </c:pt>
                <c:pt idx="27">
                  <c:v>35430</c:v>
                </c:pt>
                <c:pt idx="28">
                  <c:v>35520</c:v>
                </c:pt>
                <c:pt idx="29">
                  <c:v>35611</c:v>
                </c:pt>
                <c:pt idx="30">
                  <c:v>35703</c:v>
                </c:pt>
                <c:pt idx="31">
                  <c:v>35795</c:v>
                </c:pt>
                <c:pt idx="32">
                  <c:v>35885</c:v>
                </c:pt>
                <c:pt idx="33">
                  <c:v>35976</c:v>
                </c:pt>
                <c:pt idx="34">
                  <c:v>36068</c:v>
                </c:pt>
                <c:pt idx="35">
                  <c:v>36160</c:v>
                </c:pt>
                <c:pt idx="36">
                  <c:v>36250</c:v>
                </c:pt>
                <c:pt idx="37">
                  <c:v>36341</c:v>
                </c:pt>
                <c:pt idx="38">
                  <c:v>36433</c:v>
                </c:pt>
                <c:pt idx="39">
                  <c:v>36525</c:v>
                </c:pt>
                <c:pt idx="40">
                  <c:v>36616</c:v>
                </c:pt>
                <c:pt idx="41">
                  <c:v>36707</c:v>
                </c:pt>
                <c:pt idx="42">
                  <c:v>36799</c:v>
                </c:pt>
                <c:pt idx="43">
                  <c:v>36891</c:v>
                </c:pt>
                <c:pt idx="44">
                  <c:v>36981</c:v>
                </c:pt>
                <c:pt idx="45">
                  <c:v>37072</c:v>
                </c:pt>
                <c:pt idx="46">
                  <c:v>37164</c:v>
                </c:pt>
                <c:pt idx="47">
                  <c:v>37256</c:v>
                </c:pt>
                <c:pt idx="48">
                  <c:v>37346</c:v>
                </c:pt>
                <c:pt idx="49">
                  <c:v>37437</c:v>
                </c:pt>
                <c:pt idx="50">
                  <c:v>37529</c:v>
                </c:pt>
                <c:pt idx="51">
                  <c:v>37621</c:v>
                </c:pt>
                <c:pt idx="52">
                  <c:v>37711</c:v>
                </c:pt>
                <c:pt idx="53">
                  <c:v>37802</c:v>
                </c:pt>
                <c:pt idx="54">
                  <c:v>37894</c:v>
                </c:pt>
                <c:pt idx="55">
                  <c:v>37986</c:v>
                </c:pt>
                <c:pt idx="56">
                  <c:v>38077</c:v>
                </c:pt>
                <c:pt idx="57">
                  <c:v>38168</c:v>
                </c:pt>
                <c:pt idx="58">
                  <c:v>38260</c:v>
                </c:pt>
                <c:pt idx="59">
                  <c:v>38352</c:v>
                </c:pt>
                <c:pt idx="60">
                  <c:v>38442</c:v>
                </c:pt>
                <c:pt idx="61">
                  <c:v>38533</c:v>
                </c:pt>
                <c:pt idx="62">
                  <c:v>38625</c:v>
                </c:pt>
                <c:pt idx="63">
                  <c:v>38717</c:v>
                </c:pt>
                <c:pt idx="64">
                  <c:v>38807</c:v>
                </c:pt>
                <c:pt idx="65">
                  <c:v>38898</c:v>
                </c:pt>
                <c:pt idx="66">
                  <c:v>38990</c:v>
                </c:pt>
                <c:pt idx="67">
                  <c:v>39082</c:v>
                </c:pt>
                <c:pt idx="68">
                  <c:v>39172</c:v>
                </c:pt>
                <c:pt idx="69">
                  <c:v>39263</c:v>
                </c:pt>
                <c:pt idx="70">
                  <c:v>39355</c:v>
                </c:pt>
                <c:pt idx="71">
                  <c:v>39447</c:v>
                </c:pt>
                <c:pt idx="72">
                  <c:v>39538</c:v>
                </c:pt>
                <c:pt idx="73">
                  <c:v>39629</c:v>
                </c:pt>
                <c:pt idx="74">
                  <c:v>39721</c:v>
                </c:pt>
                <c:pt idx="75">
                  <c:v>39813</c:v>
                </c:pt>
                <c:pt idx="76">
                  <c:v>39903</c:v>
                </c:pt>
                <c:pt idx="77">
                  <c:v>39994</c:v>
                </c:pt>
                <c:pt idx="78">
                  <c:v>40086</c:v>
                </c:pt>
                <c:pt idx="79">
                  <c:v>40178</c:v>
                </c:pt>
                <c:pt idx="80">
                  <c:v>40268</c:v>
                </c:pt>
                <c:pt idx="81">
                  <c:v>40359</c:v>
                </c:pt>
                <c:pt idx="82">
                  <c:v>40451</c:v>
                </c:pt>
                <c:pt idx="83">
                  <c:v>40543</c:v>
                </c:pt>
                <c:pt idx="84">
                  <c:v>40633</c:v>
                </c:pt>
                <c:pt idx="85">
                  <c:v>40724</c:v>
                </c:pt>
                <c:pt idx="86">
                  <c:v>40816</c:v>
                </c:pt>
                <c:pt idx="87">
                  <c:v>40908</c:v>
                </c:pt>
                <c:pt idx="88">
                  <c:v>40999</c:v>
                </c:pt>
                <c:pt idx="89">
                  <c:v>41090</c:v>
                </c:pt>
                <c:pt idx="90">
                  <c:v>41182</c:v>
                </c:pt>
                <c:pt idx="91">
                  <c:v>41274</c:v>
                </c:pt>
                <c:pt idx="92">
                  <c:v>41364</c:v>
                </c:pt>
                <c:pt idx="93">
                  <c:v>41455</c:v>
                </c:pt>
                <c:pt idx="94">
                  <c:v>41547</c:v>
                </c:pt>
                <c:pt idx="95">
                  <c:v>41639</c:v>
                </c:pt>
                <c:pt idx="96">
                  <c:v>41729</c:v>
                </c:pt>
                <c:pt idx="97">
                  <c:v>41820</c:v>
                </c:pt>
                <c:pt idx="98">
                  <c:v>41912</c:v>
                </c:pt>
                <c:pt idx="99">
                  <c:v>42004</c:v>
                </c:pt>
                <c:pt idx="100">
                  <c:v>42094</c:v>
                </c:pt>
                <c:pt idx="101">
                  <c:v>42185</c:v>
                </c:pt>
                <c:pt idx="102">
                  <c:v>42277</c:v>
                </c:pt>
                <c:pt idx="103">
                  <c:v>42369</c:v>
                </c:pt>
                <c:pt idx="104">
                  <c:v>42460</c:v>
                </c:pt>
                <c:pt idx="105">
                  <c:v>42551</c:v>
                </c:pt>
                <c:pt idx="106">
                  <c:v>42643</c:v>
                </c:pt>
                <c:pt idx="107">
                  <c:v>42735</c:v>
                </c:pt>
                <c:pt idx="108">
                  <c:v>42825</c:v>
                </c:pt>
                <c:pt idx="109">
                  <c:v>42916</c:v>
                </c:pt>
                <c:pt idx="110">
                  <c:v>43008</c:v>
                </c:pt>
              </c:numCache>
            </c:numRef>
          </c:cat>
          <c:val>
            <c:numRef>
              <c:f>Sheet1!$F$2:$F$112</c:f>
              <c:numCache>
                <c:formatCode>0.00</c:formatCode>
                <c:ptCount val="111"/>
                <c:pt idx="0">
                  <c:v>6.3043369013518173</c:v>
                </c:pt>
                <c:pt idx="1">
                  <c:v>6.7968167122606369</c:v>
                </c:pt>
                <c:pt idx="2">
                  <c:v>6.8377747758811172</c:v>
                </c:pt>
                <c:pt idx="3">
                  <c:v>5.6983294248482901</c:v>
                </c:pt>
                <c:pt idx="4">
                  <c:v>4.0726120972888689</c:v>
                </c:pt>
                <c:pt idx="5">
                  <c:v>3.7887432177537623</c:v>
                </c:pt>
                <c:pt idx="6">
                  <c:v>3.5288167544081475</c:v>
                </c:pt>
                <c:pt idx="7">
                  <c:v>4.6317474839890211</c:v>
                </c:pt>
                <c:pt idx="8">
                  <c:v>6.7771973654326505</c:v>
                </c:pt>
                <c:pt idx="9">
                  <c:v>7.2919003814224812</c:v>
                </c:pt>
                <c:pt idx="10">
                  <c:v>7.3300173202469345</c:v>
                </c:pt>
                <c:pt idx="11">
                  <c:v>6.7701388129850217</c:v>
                </c:pt>
                <c:pt idx="12">
                  <c:v>5.0942272514570135</c:v>
                </c:pt>
                <c:pt idx="13">
                  <c:v>4.2011710581346637</c:v>
                </c:pt>
                <c:pt idx="14">
                  <c:v>3.6040136547015584</c:v>
                </c:pt>
                <c:pt idx="15">
                  <c:v>3.7938659350558983</c:v>
                </c:pt>
                <c:pt idx="16">
                  <c:v>3.6875872816693467</c:v>
                </c:pt>
                <c:pt idx="17">
                  <c:v>4.4813261353830143</c:v>
                </c:pt>
                <c:pt idx="18">
                  <c:v>5.327795195399089</c:v>
                </c:pt>
                <c:pt idx="19">
                  <c:v>5.9867837064799287</c:v>
                </c:pt>
                <c:pt idx="20">
                  <c:v>6.3867580176065237</c:v>
                </c:pt>
                <c:pt idx="21">
                  <c:v>5.5184203449733049</c:v>
                </c:pt>
                <c:pt idx="22">
                  <c:v>5.5038392264669671</c:v>
                </c:pt>
                <c:pt idx="23">
                  <c:v>4.626837893169558</c:v>
                </c:pt>
                <c:pt idx="24">
                  <c:v>4.7135020090637143</c:v>
                </c:pt>
                <c:pt idx="25">
                  <c:v>5.5756803495039629</c:v>
                </c:pt>
                <c:pt idx="26">
                  <c:v>5.5042409430707337</c:v>
                </c:pt>
                <c:pt idx="27">
                  <c:v>5.6923295858830221</c:v>
                </c:pt>
                <c:pt idx="28">
                  <c:v>5.6157134847210539</c:v>
                </c:pt>
                <c:pt idx="29">
                  <c:v>5.0777613021138661</c:v>
                </c:pt>
                <c:pt idx="30">
                  <c:v>5.3073529662243777</c:v>
                </c:pt>
                <c:pt idx="31">
                  <c:v>5.8755217449845061</c:v>
                </c:pt>
                <c:pt idx="32">
                  <c:v>6.5812830764636567</c:v>
                </c:pt>
                <c:pt idx="33">
                  <c:v>7.0787457132074172</c:v>
                </c:pt>
                <c:pt idx="34">
                  <c:v>6.9451857602665594</c:v>
                </c:pt>
                <c:pt idx="35">
                  <c:v>6.2330106347465364</c:v>
                </c:pt>
                <c:pt idx="36">
                  <c:v>5.2238341323703441</c:v>
                </c:pt>
                <c:pt idx="37">
                  <c:v>4.4010604226366494</c:v>
                </c:pt>
                <c:pt idx="38">
                  <c:v>4.2739825471484014</c:v>
                </c:pt>
                <c:pt idx="39">
                  <c:v>5.3091518525169112</c:v>
                </c:pt>
                <c:pt idx="40">
                  <c:v>7.0458579881656842</c:v>
                </c:pt>
                <c:pt idx="41">
                  <c:v>7.8087158185207475</c:v>
                </c:pt>
                <c:pt idx="42">
                  <c:v>8.4456176483385814</c:v>
                </c:pt>
                <c:pt idx="43">
                  <c:v>7.1927929976128198</c:v>
                </c:pt>
                <c:pt idx="44">
                  <c:v>5.8427649489379956</c:v>
                </c:pt>
                <c:pt idx="45">
                  <c:v>4.6848833884736401</c:v>
                </c:pt>
                <c:pt idx="46">
                  <c:v>5.3457268958138267</c:v>
                </c:pt>
                <c:pt idx="47">
                  <c:v>3.1893740555157803</c:v>
                </c:pt>
                <c:pt idx="48">
                  <c:v>4.2968494992884212</c:v>
                </c:pt>
                <c:pt idx="49">
                  <c:v>5.221745350500715</c:v>
                </c:pt>
                <c:pt idx="50">
                  <c:v>3.0990135462820771</c:v>
                </c:pt>
                <c:pt idx="51">
                  <c:v>5.302913519346399</c:v>
                </c:pt>
                <c:pt idx="52">
                  <c:v>3.6291029268170618</c:v>
                </c:pt>
                <c:pt idx="53">
                  <c:v>3.8897472344107378</c:v>
                </c:pt>
                <c:pt idx="54">
                  <c:v>5.8405575805339396</c:v>
                </c:pt>
                <c:pt idx="55">
                  <c:v>5.7043868638071356</c:v>
                </c:pt>
                <c:pt idx="56">
                  <c:v>6.2381464345683142</c:v>
                </c:pt>
                <c:pt idx="57">
                  <c:v>6.4043687241231524</c:v>
                </c:pt>
                <c:pt idx="58">
                  <c:v>5.2099452013356364</c:v>
                </c:pt>
                <c:pt idx="59">
                  <c:v>6.5021696980888377</c:v>
                </c:pt>
                <c:pt idx="60">
                  <c:v>4.4584683609073892</c:v>
                </c:pt>
                <c:pt idx="61">
                  <c:v>4.2187063230278889</c:v>
                </c:pt>
                <c:pt idx="62">
                  <c:v>4.7385241460151057</c:v>
                </c:pt>
                <c:pt idx="63">
                  <c:v>4.2933616523265519</c:v>
                </c:pt>
                <c:pt idx="64">
                  <c:v>7.6546273920710481</c:v>
                </c:pt>
                <c:pt idx="65">
                  <c:v>7.084155866449243</c:v>
                </c:pt>
                <c:pt idx="66">
                  <c:v>6.4383301307093053</c:v>
                </c:pt>
                <c:pt idx="67">
                  <c:v>5.9338763974897173</c:v>
                </c:pt>
                <c:pt idx="68">
                  <c:v>4.7341705595664294</c:v>
                </c:pt>
                <c:pt idx="69">
                  <c:v>4.803077817074267</c:v>
                </c:pt>
                <c:pt idx="70">
                  <c:v>4.6234575248978151</c:v>
                </c:pt>
                <c:pt idx="71">
                  <c:v>4.5775096856456354</c:v>
                </c:pt>
                <c:pt idx="72">
                  <c:v>4.568449507626962</c:v>
                </c:pt>
                <c:pt idx="73">
                  <c:v>6.8342813441040065</c:v>
                </c:pt>
                <c:pt idx="74">
                  <c:v>4.5736823642069675</c:v>
                </c:pt>
                <c:pt idx="75">
                  <c:v>2.6185965372999838</c:v>
                </c:pt>
                <c:pt idx="76">
                  <c:v>0.25574266932564171</c:v>
                </c:pt>
                <c:pt idx="77">
                  <c:v>-1.701952502818681</c:v>
                </c:pt>
                <c:pt idx="78">
                  <c:v>-0.87672375495254384</c:v>
                </c:pt>
                <c:pt idx="79">
                  <c:v>0.47160326832032795</c:v>
                </c:pt>
                <c:pt idx="80">
                  <c:v>1.6815699564412634</c:v>
                </c:pt>
                <c:pt idx="81">
                  <c:v>1.9335105414557734</c:v>
                </c:pt>
                <c:pt idx="82">
                  <c:v>3.2351596085246568</c:v>
                </c:pt>
                <c:pt idx="83">
                  <c:v>3.9361411807513935</c:v>
                </c:pt>
                <c:pt idx="84">
                  <c:v>5.5309514105873365</c:v>
                </c:pt>
                <c:pt idx="85">
                  <c:v>4.9483817960991674</c:v>
                </c:pt>
                <c:pt idx="86">
                  <c:v>5.226505533061033</c:v>
                </c:pt>
                <c:pt idx="87">
                  <c:v>4.3690977358061112</c:v>
                </c:pt>
                <c:pt idx="88">
                  <c:v>4.615437428125154</c:v>
                </c:pt>
                <c:pt idx="89">
                  <c:v>4.8469583124143618</c:v>
                </c:pt>
                <c:pt idx="90">
                  <c:v>4.0314568142397595</c:v>
                </c:pt>
                <c:pt idx="91">
                  <c:v>6.9032025425789794</c:v>
                </c:pt>
                <c:pt idx="92">
                  <c:v>0.56849876948317701</c:v>
                </c:pt>
                <c:pt idx="93">
                  <c:v>0.1184939900822183</c:v>
                </c:pt>
                <c:pt idx="94">
                  <c:v>0.79641290447901025</c:v>
                </c:pt>
                <c:pt idx="95">
                  <c:v>-1.6771126677701076</c:v>
                </c:pt>
                <c:pt idx="96">
                  <c:v>3.8746094801497639</c:v>
                </c:pt>
                <c:pt idx="97">
                  <c:v>5.0243597953939405</c:v>
                </c:pt>
                <c:pt idx="98">
                  <c:v>5.4232443109733692</c:v>
                </c:pt>
                <c:pt idx="99">
                  <c:v>6.1989899715181549</c:v>
                </c:pt>
                <c:pt idx="100">
                  <c:v>5.2087668737190196</c:v>
                </c:pt>
                <c:pt idx="101">
                  <c:v>4.8341656568151414</c:v>
                </c:pt>
                <c:pt idx="102">
                  <c:v>4.2546385156749729</c:v>
                </c:pt>
                <c:pt idx="103">
                  <c:v>3.6164762269650708</c:v>
                </c:pt>
                <c:pt idx="104">
                  <c:v>3.1684779363468083</c:v>
                </c:pt>
                <c:pt idx="105">
                  <c:v>2.7786776616109532</c:v>
                </c:pt>
                <c:pt idx="106">
                  <c:v>2.6045091249141574</c:v>
                </c:pt>
                <c:pt idx="107">
                  <c:v>1.8546042471742246</c:v>
                </c:pt>
                <c:pt idx="108">
                  <c:v>2.9250258643766087</c:v>
                </c:pt>
                <c:pt idx="109">
                  <c:v>2.6663037093284863</c:v>
                </c:pt>
                <c:pt idx="110">
                  <c:v>2.5590453066368668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8836480"/>
        <c:axId val="548833344"/>
      </c:lineChart>
      <c:dateAx>
        <c:axId val="548836480"/>
        <c:scaling>
          <c:orientation val="minMax"/>
          <c:min val="32874"/>
        </c:scaling>
        <c:delete val="0"/>
        <c:axPos val="b"/>
        <c:majorGridlines>
          <c:spPr>
            <a:ln w="12700">
              <a:solidFill>
                <a:srgbClr val="EEECE1">
                  <a:alpha val="0"/>
                </a:srgbClr>
              </a:solidFill>
            </a:ln>
          </c:spPr>
        </c:majorGridlines>
        <c:minorGridlines>
          <c:spPr>
            <a:ln>
              <a:solidFill>
                <a:srgbClr val="EEECE1">
                  <a:alpha val="0"/>
                </a:srgbClr>
              </a:solidFill>
            </a:ln>
          </c:spPr>
        </c:minorGridlines>
        <c:numFmt formatCode="yyyy" sourceLinked="0"/>
        <c:majorTickMark val="none"/>
        <c:minorTickMark val="in"/>
        <c:tickLblPos val="low"/>
        <c:spPr>
          <a:ln w="25400">
            <a:solidFill>
              <a:prstClr val="white">
                <a:lumMod val="95000"/>
              </a:prstClr>
            </a:solidFill>
          </a:ln>
        </c:spPr>
        <c:crossAx val="548833344"/>
        <c:crossesAt val="-20"/>
        <c:auto val="1"/>
        <c:lblOffset val="100"/>
        <c:baseTimeUnit val="months"/>
        <c:majorUnit val="48"/>
        <c:majorTimeUnit val="months"/>
        <c:minorUnit val="12"/>
        <c:minorTimeUnit val="months"/>
      </c:dateAx>
      <c:valAx>
        <c:axId val="548833344"/>
        <c:scaling>
          <c:orientation val="minMax"/>
          <c:max val="20"/>
          <c:min val="-20"/>
        </c:scaling>
        <c:delete val="0"/>
        <c:axPos val="l"/>
        <c:majorGridlines>
          <c:spPr>
            <a:ln>
              <a:solidFill>
                <a:prstClr val="white">
                  <a:lumMod val="95000"/>
                  <a:alpha val="30000"/>
                </a:prstClr>
              </a:solidFill>
            </a:ln>
          </c:spPr>
        </c:majorGridlines>
        <c:numFmt formatCode="#,##0" sourceLinked="0"/>
        <c:majorTickMark val="in"/>
        <c:minorTickMark val="none"/>
        <c:tickLblPos val="nextTo"/>
        <c:spPr>
          <a:ln w="25400">
            <a:solidFill>
              <a:schemeClr val="tx1">
                <a:lumMod val="95000"/>
              </a:schemeClr>
            </a:solidFill>
          </a:ln>
        </c:spPr>
        <c:crossAx val="548836480"/>
        <c:crosses val="autoZero"/>
        <c:crossBetween val="midCat"/>
      </c:valAx>
      <c:valAx>
        <c:axId val="548830208"/>
        <c:scaling>
          <c:orientation val="minMax"/>
          <c:max val="1"/>
          <c:min val="-1"/>
        </c:scaling>
        <c:delete val="0"/>
        <c:axPos val="r"/>
        <c:numFmt formatCode="0" sourceLinked="1"/>
        <c:majorTickMark val="none"/>
        <c:minorTickMark val="none"/>
        <c:tickLblPos val="none"/>
        <c:crossAx val="548830600"/>
        <c:crosses val="max"/>
        <c:crossBetween val="between"/>
      </c:valAx>
      <c:dateAx>
        <c:axId val="548830600"/>
        <c:scaling>
          <c:orientation val="minMax"/>
        </c:scaling>
        <c:delete val="1"/>
        <c:axPos val="b"/>
        <c:numFmt formatCode="mmm&quot;_&quot;yyyy" sourceLinked="1"/>
        <c:majorTickMark val="out"/>
        <c:minorTickMark val="none"/>
        <c:tickLblPos val="none"/>
        <c:crossAx val="548830208"/>
        <c:crosses val="autoZero"/>
        <c:auto val="1"/>
        <c:lblOffset val="100"/>
        <c:baseTimeUnit val="months"/>
      </c:date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164243473715215E-2"/>
          <c:y val="2.8541619797525383E-2"/>
          <c:w val="0.87107753128369703"/>
          <c:h val="0.88835920509936261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Recession Positive</c:v>
                </c:pt>
              </c:strCache>
            </c:strRef>
          </c:tx>
          <c:spPr>
            <a:solidFill>
              <a:srgbClr val="EEECE1">
                <a:alpha val="51000"/>
              </a:srgbClr>
            </a:solidFill>
          </c:spPr>
          <c:cat>
            <c:numRef>
              <c:f>Sheet1!$A$2:$A$112</c:f>
              <c:numCache>
                <c:formatCode>mmm"_"yyyy</c:formatCode>
                <c:ptCount val="111"/>
                <c:pt idx="0">
                  <c:v>32963</c:v>
                </c:pt>
                <c:pt idx="1">
                  <c:v>33054</c:v>
                </c:pt>
                <c:pt idx="2">
                  <c:v>33146</c:v>
                </c:pt>
                <c:pt idx="3">
                  <c:v>33238</c:v>
                </c:pt>
                <c:pt idx="4">
                  <c:v>33328</c:v>
                </c:pt>
                <c:pt idx="5">
                  <c:v>33419</c:v>
                </c:pt>
                <c:pt idx="6">
                  <c:v>33511</c:v>
                </c:pt>
                <c:pt idx="7">
                  <c:v>33603</c:v>
                </c:pt>
                <c:pt idx="8">
                  <c:v>33694</c:v>
                </c:pt>
                <c:pt idx="9">
                  <c:v>33785</c:v>
                </c:pt>
                <c:pt idx="10">
                  <c:v>33877</c:v>
                </c:pt>
                <c:pt idx="11">
                  <c:v>33969</c:v>
                </c:pt>
                <c:pt idx="12">
                  <c:v>34059</c:v>
                </c:pt>
                <c:pt idx="13">
                  <c:v>34150</c:v>
                </c:pt>
                <c:pt idx="14">
                  <c:v>34242</c:v>
                </c:pt>
                <c:pt idx="15">
                  <c:v>34334</c:v>
                </c:pt>
                <c:pt idx="16">
                  <c:v>34424</c:v>
                </c:pt>
                <c:pt idx="17">
                  <c:v>34515</c:v>
                </c:pt>
                <c:pt idx="18">
                  <c:v>34607</c:v>
                </c:pt>
                <c:pt idx="19">
                  <c:v>34699</c:v>
                </c:pt>
                <c:pt idx="20">
                  <c:v>34789</c:v>
                </c:pt>
                <c:pt idx="21">
                  <c:v>34880</c:v>
                </c:pt>
                <c:pt idx="22">
                  <c:v>34972</c:v>
                </c:pt>
                <c:pt idx="23">
                  <c:v>35064</c:v>
                </c:pt>
                <c:pt idx="24">
                  <c:v>35155</c:v>
                </c:pt>
                <c:pt idx="25">
                  <c:v>35246</c:v>
                </c:pt>
                <c:pt idx="26">
                  <c:v>35338</c:v>
                </c:pt>
                <c:pt idx="27">
                  <c:v>35430</c:v>
                </c:pt>
                <c:pt idx="28">
                  <c:v>35520</c:v>
                </c:pt>
                <c:pt idx="29">
                  <c:v>35611</c:v>
                </c:pt>
                <c:pt idx="30">
                  <c:v>35703</c:v>
                </c:pt>
                <c:pt idx="31">
                  <c:v>35795</c:v>
                </c:pt>
                <c:pt idx="32">
                  <c:v>35885</c:v>
                </c:pt>
                <c:pt idx="33">
                  <c:v>35976</c:v>
                </c:pt>
                <c:pt idx="34">
                  <c:v>36068</c:v>
                </c:pt>
                <c:pt idx="35">
                  <c:v>36160</c:v>
                </c:pt>
                <c:pt idx="36">
                  <c:v>36250</c:v>
                </c:pt>
                <c:pt idx="37">
                  <c:v>36341</c:v>
                </c:pt>
                <c:pt idx="38">
                  <c:v>36433</c:v>
                </c:pt>
                <c:pt idx="39">
                  <c:v>36525</c:v>
                </c:pt>
                <c:pt idx="40">
                  <c:v>36616</c:v>
                </c:pt>
                <c:pt idx="41">
                  <c:v>36707</c:v>
                </c:pt>
                <c:pt idx="42">
                  <c:v>36799</c:v>
                </c:pt>
                <c:pt idx="43">
                  <c:v>36891</c:v>
                </c:pt>
                <c:pt idx="44">
                  <c:v>36981</c:v>
                </c:pt>
                <c:pt idx="45">
                  <c:v>37072</c:v>
                </c:pt>
                <c:pt idx="46">
                  <c:v>37164</c:v>
                </c:pt>
                <c:pt idx="47">
                  <c:v>37256</c:v>
                </c:pt>
                <c:pt idx="48">
                  <c:v>37346</c:v>
                </c:pt>
                <c:pt idx="49">
                  <c:v>37437</c:v>
                </c:pt>
                <c:pt idx="50">
                  <c:v>37529</c:v>
                </c:pt>
                <c:pt idx="51">
                  <c:v>37621</c:v>
                </c:pt>
                <c:pt idx="52">
                  <c:v>37711</c:v>
                </c:pt>
                <c:pt idx="53">
                  <c:v>37802</c:v>
                </c:pt>
                <c:pt idx="54">
                  <c:v>37894</c:v>
                </c:pt>
                <c:pt idx="55">
                  <c:v>37986</c:v>
                </c:pt>
                <c:pt idx="56">
                  <c:v>38077</c:v>
                </c:pt>
                <c:pt idx="57">
                  <c:v>38168</c:v>
                </c:pt>
                <c:pt idx="58">
                  <c:v>38260</c:v>
                </c:pt>
                <c:pt idx="59">
                  <c:v>38352</c:v>
                </c:pt>
                <c:pt idx="60">
                  <c:v>38442</c:v>
                </c:pt>
                <c:pt idx="61">
                  <c:v>38533</c:v>
                </c:pt>
                <c:pt idx="62">
                  <c:v>38625</c:v>
                </c:pt>
                <c:pt idx="63">
                  <c:v>38717</c:v>
                </c:pt>
                <c:pt idx="64">
                  <c:v>38807</c:v>
                </c:pt>
                <c:pt idx="65">
                  <c:v>38898</c:v>
                </c:pt>
                <c:pt idx="66">
                  <c:v>38990</c:v>
                </c:pt>
                <c:pt idx="67">
                  <c:v>39082</c:v>
                </c:pt>
                <c:pt idx="68">
                  <c:v>39172</c:v>
                </c:pt>
                <c:pt idx="69">
                  <c:v>39263</c:v>
                </c:pt>
                <c:pt idx="70">
                  <c:v>39355</c:v>
                </c:pt>
                <c:pt idx="71">
                  <c:v>39447</c:v>
                </c:pt>
                <c:pt idx="72">
                  <c:v>39538</c:v>
                </c:pt>
                <c:pt idx="73">
                  <c:v>39629</c:v>
                </c:pt>
                <c:pt idx="74">
                  <c:v>39721</c:v>
                </c:pt>
                <c:pt idx="75">
                  <c:v>39813</c:v>
                </c:pt>
                <c:pt idx="76">
                  <c:v>39903</c:v>
                </c:pt>
                <c:pt idx="77">
                  <c:v>39994</c:v>
                </c:pt>
                <c:pt idx="78">
                  <c:v>40086</c:v>
                </c:pt>
                <c:pt idx="79">
                  <c:v>40178</c:v>
                </c:pt>
                <c:pt idx="80">
                  <c:v>40268</c:v>
                </c:pt>
                <c:pt idx="81">
                  <c:v>40359</c:v>
                </c:pt>
                <c:pt idx="82">
                  <c:v>40451</c:v>
                </c:pt>
                <c:pt idx="83">
                  <c:v>40543</c:v>
                </c:pt>
                <c:pt idx="84">
                  <c:v>40633</c:v>
                </c:pt>
                <c:pt idx="85">
                  <c:v>40724</c:v>
                </c:pt>
                <c:pt idx="86">
                  <c:v>40816</c:v>
                </c:pt>
                <c:pt idx="87">
                  <c:v>40908</c:v>
                </c:pt>
                <c:pt idx="88">
                  <c:v>40999</c:v>
                </c:pt>
                <c:pt idx="89">
                  <c:v>41090</c:v>
                </c:pt>
                <c:pt idx="90">
                  <c:v>41182</c:v>
                </c:pt>
                <c:pt idx="91">
                  <c:v>41274</c:v>
                </c:pt>
                <c:pt idx="92">
                  <c:v>41364</c:v>
                </c:pt>
                <c:pt idx="93">
                  <c:v>41455</c:v>
                </c:pt>
                <c:pt idx="94">
                  <c:v>41547</c:v>
                </c:pt>
                <c:pt idx="95">
                  <c:v>41639</c:v>
                </c:pt>
                <c:pt idx="96">
                  <c:v>41729</c:v>
                </c:pt>
                <c:pt idx="97">
                  <c:v>41820</c:v>
                </c:pt>
                <c:pt idx="98">
                  <c:v>41912</c:v>
                </c:pt>
                <c:pt idx="99">
                  <c:v>42004</c:v>
                </c:pt>
                <c:pt idx="100">
                  <c:v>42094</c:v>
                </c:pt>
                <c:pt idx="101">
                  <c:v>42185</c:v>
                </c:pt>
                <c:pt idx="102">
                  <c:v>42277</c:v>
                </c:pt>
                <c:pt idx="103">
                  <c:v>42369</c:v>
                </c:pt>
                <c:pt idx="104">
                  <c:v>42460</c:v>
                </c:pt>
                <c:pt idx="105">
                  <c:v>42551</c:v>
                </c:pt>
                <c:pt idx="106">
                  <c:v>42643</c:v>
                </c:pt>
                <c:pt idx="107">
                  <c:v>42735</c:v>
                </c:pt>
                <c:pt idx="108">
                  <c:v>42825</c:v>
                </c:pt>
                <c:pt idx="109">
                  <c:v>42916</c:v>
                </c:pt>
                <c:pt idx="110">
                  <c:v>43008</c:v>
                </c:pt>
              </c:numCache>
            </c:numRef>
          </c:cat>
          <c:val>
            <c:numRef>
              <c:f>Sheet1!$B$2:$B$112</c:f>
              <c:numCache>
                <c:formatCode>0</c:formatCode>
                <c:ptCount val="111"/>
                <c:pt idx="0">
                  <c:v>#N/A</c:v>
                </c:pt>
                <c:pt idx="1">
                  <c:v>#N/A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Recession Negative</c:v>
                </c:pt>
              </c:strCache>
            </c:strRef>
          </c:tx>
          <c:spPr>
            <a:solidFill>
              <a:srgbClr val="EEECE1">
                <a:alpha val="50000"/>
              </a:srgbClr>
            </a:solidFill>
          </c:spPr>
          <c:cat>
            <c:numRef>
              <c:f>Sheet1!$A$2:$A$112</c:f>
              <c:numCache>
                <c:formatCode>mmm"_"yyyy</c:formatCode>
                <c:ptCount val="111"/>
                <c:pt idx="0">
                  <c:v>32963</c:v>
                </c:pt>
                <c:pt idx="1">
                  <c:v>33054</c:v>
                </c:pt>
                <c:pt idx="2">
                  <c:v>33146</c:v>
                </c:pt>
                <c:pt idx="3">
                  <c:v>33238</c:v>
                </c:pt>
                <c:pt idx="4">
                  <c:v>33328</c:v>
                </c:pt>
                <c:pt idx="5">
                  <c:v>33419</c:v>
                </c:pt>
                <c:pt idx="6">
                  <c:v>33511</c:v>
                </c:pt>
                <c:pt idx="7">
                  <c:v>33603</c:v>
                </c:pt>
                <c:pt idx="8">
                  <c:v>33694</c:v>
                </c:pt>
                <c:pt idx="9">
                  <c:v>33785</c:v>
                </c:pt>
                <c:pt idx="10">
                  <c:v>33877</c:v>
                </c:pt>
                <c:pt idx="11">
                  <c:v>33969</c:v>
                </c:pt>
                <c:pt idx="12">
                  <c:v>34059</c:v>
                </c:pt>
                <c:pt idx="13">
                  <c:v>34150</c:v>
                </c:pt>
                <c:pt idx="14">
                  <c:v>34242</c:v>
                </c:pt>
                <c:pt idx="15">
                  <c:v>34334</c:v>
                </c:pt>
                <c:pt idx="16">
                  <c:v>34424</c:v>
                </c:pt>
                <c:pt idx="17">
                  <c:v>34515</c:v>
                </c:pt>
                <c:pt idx="18">
                  <c:v>34607</c:v>
                </c:pt>
                <c:pt idx="19">
                  <c:v>34699</c:v>
                </c:pt>
                <c:pt idx="20">
                  <c:v>34789</c:v>
                </c:pt>
                <c:pt idx="21">
                  <c:v>34880</c:v>
                </c:pt>
                <c:pt idx="22">
                  <c:v>34972</c:v>
                </c:pt>
                <c:pt idx="23">
                  <c:v>35064</c:v>
                </c:pt>
                <c:pt idx="24">
                  <c:v>35155</c:v>
                </c:pt>
                <c:pt idx="25">
                  <c:v>35246</c:v>
                </c:pt>
                <c:pt idx="26">
                  <c:v>35338</c:v>
                </c:pt>
                <c:pt idx="27">
                  <c:v>35430</c:v>
                </c:pt>
                <c:pt idx="28">
                  <c:v>35520</c:v>
                </c:pt>
                <c:pt idx="29">
                  <c:v>35611</c:v>
                </c:pt>
                <c:pt idx="30">
                  <c:v>35703</c:v>
                </c:pt>
                <c:pt idx="31">
                  <c:v>35795</c:v>
                </c:pt>
                <c:pt idx="32">
                  <c:v>35885</c:v>
                </c:pt>
                <c:pt idx="33">
                  <c:v>35976</c:v>
                </c:pt>
                <c:pt idx="34">
                  <c:v>36068</c:v>
                </c:pt>
                <c:pt idx="35">
                  <c:v>36160</c:v>
                </c:pt>
                <c:pt idx="36">
                  <c:v>36250</c:v>
                </c:pt>
                <c:pt idx="37">
                  <c:v>36341</c:v>
                </c:pt>
                <c:pt idx="38">
                  <c:v>36433</c:v>
                </c:pt>
                <c:pt idx="39">
                  <c:v>36525</c:v>
                </c:pt>
                <c:pt idx="40">
                  <c:v>36616</c:v>
                </c:pt>
                <c:pt idx="41">
                  <c:v>36707</c:v>
                </c:pt>
                <c:pt idx="42">
                  <c:v>36799</c:v>
                </c:pt>
                <c:pt idx="43">
                  <c:v>36891</c:v>
                </c:pt>
                <c:pt idx="44">
                  <c:v>36981</c:v>
                </c:pt>
                <c:pt idx="45">
                  <c:v>37072</c:v>
                </c:pt>
                <c:pt idx="46">
                  <c:v>37164</c:v>
                </c:pt>
                <c:pt idx="47">
                  <c:v>37256</c:v>
                </c:pt>
                <c:pt idx="48">
                  <c:v>37346</c:v>
                </c:pt>
                <c:pt idx="49">
                  <c:v>37437</c:v>
                </c:pt>
                <c:pt idx="50">
                  <c:v>37529</c:v>
                </c:pt>
                <c:pt idx="51">
                  <c:v>37621</c:v>
                </c:pt>
                <c:pt idx="52">
                  <c:v>37711</c:v>
                </c:pt>
                <c:pt idx="53">
                  <c:v>37802</c:v>
                </c:pt>
                <c:pt idx="54">
                  <c:v>37894</c:v>
                </c:pt>
                <c:pt idx="55">
                  <c:v>37986</c:v>
                </c:pt>
                <c:pt idx="56">
                  <c:v>38077</c:v>
                </c:pt>
                <c:pt idx="57">
                  <c:v>38168</c:v>
                </c:pt>
                <c:pt idx="58">
                  <c:v>38260</c:v>
                </c:pt>
                <c:pt idx="59">
                  <c:v>38352</c:v>
                </c:pt>
                <c:pt idx="60">
                  <c:v>38442</c:v>
                </c:pt>
                <c:pt idx="61">
                  <c:v>38533</c:v>
                </c:pt>
                <c:pt idx="62">
                  <c:v>38625</c:v>
                </c:pt>
                <c:pt idx="63">
                  <c:v>38717</c:v>
                </c:pt>
                <c:pt idx="64">
                  <c:v>38807</c:v>
                </c:pt>
                <c:pt idx="65">
                  <c:v>38898</c:v>
                </c:pt>
                <c:pt idx="66">
                  <c:v>38990</c:v>
                </c:pt>
                <c:pt idx="67">
                  <c:v>39082</c:v>
                </c:pt>
                <c:pt idx="68">
                  <c:v>39172</c:v>
                </c:pt>
                <c:pt idx="69">
                  <c:v>39263</c:v>
                </c:pt>
                <c:pt idx="70">
                  <c:v>39355</c:v>
                </c:pt>
                <c:pt idx="71">
                  <c:v>39447</c:v>
                </c:pt>
                <c:pt idx="72">
                  <c:v>39538</c:v>
                </c:pt>
                <c:pt idx="73">
                  <c:v>39629</c:v>
                </c:pt>
                <c:pt idx="74">
                  <c:v>39721</c:v>
                </c:pt>
                <c:pt idx="75">
                  <c:v>39813</c:v>
                </c:pt>
                <c:pt idx="76">
                  <c:v>39903</c:v>
                </c:pt>
                <c:pt idx="77">
                  <c:v>39994</c:v>
                </c:pt>
                <c:pt idx="78">
                  <c:v>40086</c:v>
                </c:pt>
                <c:pt idx="79">
                  <c:v>40178</c:v>
                </c:pt>
                <c:pt idx="80">
                  <c:v>40268</c:v>
                </c:pt>
                <c:pt idx="81">
                  <c:v>40359</c:v>
                </c:pt>
                <c:pt idx="82">
                  <c:v>40451</c:v>
                </c:pt>
                <c:pt idx="83">
                  <c:v>40543</c:v>
                </c:pt>
                <c:pt idx="84">
                  <c:v>40633</c:v>
                </c:pt>
                <c:pt idx="85">
                  <c:v>40724</c:v>
                </c:pt>
                <c:pt idx="86">
                  <c:v>40816</c:v>
                </c:pt>
                <c:pt idx="87">
                  <c:v>40908</c:v>
                </c:pt>
                <c:pt idx="88">
                  <c:v>40999</c:v>
                </c:pt>
                <c:pt idx="89">
                  <c:v>41090</c:v>
                </c:pt>
                <c:pt idx="90">
                  <c:v>41182</c:v>
                </c:pt>
                <c:pt idx="91">
                  <c:v>41274</c:v>
                </c:pt>
                <c:pt idx="92">
                  <c:v>41364</c:v>
                </c:pt>
                <c:pt idx="93">
                  <c:v>41455</c:v>
                </c:pt>
                <c:pt idx="94">
                  <c:v>41547</c:v>
                </c:pt>
                <c:pt idx="95">
                  <c:v>41639</c:v>
                </c:pt>
                <c:pt idx="96">
                  <c:v>41729</c:v>
                </c:pt>
                <c:pt idx="97">
                  <c:v>41820</c:v>
                </c:pt>
                <c:pt idx="98">
                  <c:v>41912</c:v>
                </c:pt>
                <c:pt idx="99">
                  <c:v>42004</c:v>
                </c:pt>
                <c:pt idx="100">
                  <c:v>42094</c:v>
                </c:pt>
                <c:pt idx="101">
                  <c:v>42185</c:v>
                </c:pt>
                <c:pt idx="102">
                  <c:v>42277</c:v>
                </c:pt>
                <c:pt idx="103">
                  <c:v>42369</c:v>
                </c:pt>
                <c:pt idx="104">
                  <c:v>42460</c:v>
                </c:pt>
                <c:pt idx="105">
                  <c:v>42551</c:v>
                </c:pt>
                <c:pt idx="106">
                  <c:v>42643</c:v>
                </c:pt>
                <c:pt idx="107">
                  <c:v>42735</c:v>
                </c:pt>
                <c:pt idx="108">
                  <c:v>42825</c:v>
                </c:pt>
                <c:pt idx="109">
                  <c:v>42916</c:v>
                </c:pt>
                <c:pt idx="110">
                  <c:v>43008</c:v>
                </c:pt>
              </c:numCache>
            </c:numRef>
          </c:cat>
          <c:val>
            <c:numRef>
              <c:f>Sheet1!$C$2:$C$112</c:f>
              <c:numCache>
                <c:formatCode>0</c:formatCode>
                <c:ptCount val="111"/>
                <c:pt idx="0">
                  <c:v>#N/A</c:v>
                </c:pt>
                <c:pt idx="1">
                  <c:v>#N/A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-1</c:v>
                </c:pt>
                <c:pt idx="45">
                  <c:v>-1</c:v>
                </c:pt>
                <c:pt idx="46">
                  <c:v>-1</c:v>
                </c:pt>
                <c:pt idx="47">
                  <c:v>-1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-1</c:v>
                </c:pt>
                <c:pt idx="72">
                  <c:v>-1</c:v>
                </c:pt>
                <c:pt idx="73">
                  <c:v>-1</c:v>
                </c:pt>
                <c:pt idx="74">
                  <c:v>-1</c:v>
                </c:pt>
                <c:pt idx="75">
                  <c:v>-1</c:v>
                </c:pt>
                <c:pt idx="76">
                  <c:v>-1</c:v>
                </c:pt>
                <c:pt idx="77">
                  <c:v>-1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0621056"/>
        <c:axId val="550621448"/>
      </c:area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Zero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Sheet1!$A$2:$A$112</c:f>
              <c:numCache>
                <c:formatCode>mmm"_"yyyy</c:formatCode>
                <c:ptCount val="111"/>
                <c:pt idx="0">
                  <c:v>32963</c:v>
                </c:pt>
                <c:pt idx="1">
                  <c:v>33054</c:v>
                </c:pt>
                <c:pt idx="2">
                  <c:v>33146</c:v>
                </c:pt>
                <c:pt idx="3">
                  <c:v>33238</c:v>
                </c:pt>
                <c:pt idx="4">
                  <c:v>33328</c:v>
                </c:pt>
                <c:pt idx="5">
                  <c:v>33419</c:v>
                </c:pt>
                <c:pt idx="6">
                  <c:v>33511</c:v>
                </c:pt>
                <c:pt idx="7">
                  <c:v>33603</c:v>
                </c:pt>
                <c:pt idx="8">
                  <c:v>33694</c:v>
                </c:pt>
                <c:pt idx="9">
                  <c:v>33785</c:v>
                </c:pt>
                <c:pt idx="10">
                  <c:v>33877</c:v>
                </c:pt>
                <c:pt idx="11">
                  <c:v>33969</c:v>
                </c:pt>
                <c:pt idx="12">
                  <c:v>34059</c:v>
                </c:pt>
                <c:pt idx="13">
                  <c:v>34150</c:v>
                </c:pt>
                <c:pt idx="14">
                  <c:v>34242</c:v>
                </c:pt>
                <c:pt idx="15">
                  <c:v>34334</c:v>
                </c:pt>
                <c:pt idx="16">
                  <c:v>34424</c:v>
                </c:pt>
                <c:pt idx="17">
                  <c:v>34515</c:v>
                </c:pt>
                <c:pt idx="18">
                  <c:v>34607</c:v>
                </c:pt>
                <c:pt idx="19">
                  <c:v>34699</c:v>
                </c:pt>
                <c:pt idx="20">
                  <c:v>34789</c:v>
                </c:pt>
                <c:pt idx="21">
                  <c:v>34880</c:v>
                </c:pt>
                <c:pt idx="22">
                  <c:v>34972</c:v>
                </c:pt>
                <c:pt idx="23">
                  <c:v>35064</c:v>
                </c:pt>
                <c:pt idx="24">
                  <c:v>35155</c:v>
                </c:pt>
                <c:pt idx="25">
                  <c:v>35246</c:v>
                </c:pt>
                <c:pt idx="26">
                  <c:v>35338</c:v>
                </c:pt>
                <c:pt idx="27">
                  <c:v>35430</c:v>
                </c:pt>
                <c:pt idx="28">
                  <c:v>35520</c:v>
                </c:pt>
                <c:pt idx="29">
                  <c:v>35611</c:v>
                </c:pt>
                <c:pt idx="30">
                  <c:v>35703</c:v>
                </c:pt>
                <c:pt idx="31">
                  <c:v>35795</c:v>
                </c:pt>
                <c:pt idx="32">
                  <c:v>35885</c:v>
                </c:pt>
                <c:pt idx="33">
                  <c:v>35976</c:v>
                </c:pt>
                <c:pt idx="34">
                  <c:v>36068</c:v>
                </c:pt>
                <c:pt idx="35">
                  <c:v>36160</c:v>
                </c:pt>
                <c:pt idx="36">
                  <c:v>36250</c:v>
                </c:pt>
                <c:pt idx="37">
                  <c:v>36341</c:v>
                </c:pt>
                <c:pt idx="38">
                  <c:v>36433</c:v>
                </c:pt>
                <c:pt idx="39">
                  <c:v>36525</c:v>
                </c:pt>
                <c:pt idx="40">
                  <c:v>36616</c:v>
                </c:pt>
                <c:pt idx="41">
                  <c:v>36707</c:v>
                </c:pt>
                <c:pt idx="42">
                  <c:v>36799</c:v>
                </c:pt>
                <c:pt idx="43">
                  <c:v>36891</c:v>
                </c:pt>
                <c:pt idx="44">
                  <c:v>36981</c:v>
                </c:pt>
                <c:pt idx="45">
                  <c:v>37072</c:v>
                </c:pt>
                <c:pt idx="46">
                  <c:v>37164</c:v>
                </c:pt>
                <c:pt idx="47">
                  <c:v>37256</c:v>
                </c:pt>
                <c:pt idx="48">
                  <c:v>37346</c:v>
                </c:pt>
                <c:pt idx="49">
                  <c:v>37437</c:v>
                </c:pt>
                <c:pt idx="50">
                  <c:v>37529</c:v>
                </c:pt>
                <c:pt idx="51">
                  <c:v>37621</c:v>
                </c:pt>
                <c:pt idx="52">
                  <c:v>37711</c:v>
                </c:pt>
                <c:pt idx="53">
                  <c:v>37802</c:v>
                </c:pt>
                <c:pt idx="54">
                  <c:v>37894</c:v>
                </c:pt>
                <c:pt idx="55">
                  <c:v>37986</c:v>
                </c:pt>
                <c:pt idx="56">
                  <c:v>38077</c:v>
                </c:pt>
                <c:pt idx="57">
                  <c:v>38168</c:v>
                </c:pt>
                <c:pt idx="58">
                  <c:v>38260</c:v>
                </c:pt>
                <c:pt idx="59">
                  <c:v>38352</c:v>
                </c:pt>
                <c:pt idx="60">
                  <c:v>38442</c:v>
                </c:pt>
                <c:pt idx="61">
                  <c:v>38533</c:v>
                </c:pt>
                <c:pt idx="62">
                  <c:v>38625</c:v>
                </c:pt>
                <c:pt idx="63">
                  <c:v>38717</c:v>
                </c:pt>
                <c:pt idx="64">
                  <c:v>38807</c:v>
                </c:pt>
                <c:pt idx="65">
                  <c:v>38898</c:v>
                </c:pt>
                <c:pt idx="66">
                  <c:v>38990</c:v>
                </c:pt>
                <c:pt idx="67">
                  <c:v>39082</c:v>
                </c:pt>
                <c:pt idx="68">
                  <c:v>39172</c:v>
                </c:pt>
                <c:pt idx="69">
                  <c:v>39263</c:v>
                </c:pt>
                <c:pt idx="70">
                  <c:v>39355</c:v>
                </c:pt>
                <c:pt idx="71">
                  <c:v>39447</c:v>
                </c:pt>
                <c:pt idx="72">
                  <c:v>39538</c:v>
                </c:pt>
                <c:pt idx="73">
                  <c:v>39629</c:v>
                </c:pt>
                <c:pt idx="74">
                  <c:v>39721</c:v>
                </c:pt>
                <c:pt idx="75">
                  <c:v>39813</c:v>
                </c:pt>
                <c:pt idx="76">
                  <c:v>39903</c:v>
                </c:pt>
                <c:pt idx="77">
                  <c:v>39994</c:v>
                </c:pt>
                <c:pt idx="78">
                  <c:v>40086</c:v>
                </c:pt>
                <c:pt idx="79">
                  <c:v>40178</c:v>
                </c:pt>
                <c:pt idx="80">
                  <c:v>40268</c:v>
                </c:pt>
                <c:pt idx="81">
                  <c:v>40359</c:v>
                </c:pt>
                <c:pt idx="82">
                  <c:v>40451</c:v>
                </c:pt>
                <c:pt idx="83">
                  <c:v>40543</c:v>
                </c:pt>
                <c:pt idx="84">
                  <c:v>40633</c:v>
                </c:pt>
                <c:pt idx="85">
                  <c:v>40724</c:v>
                </c:pt>
                <c:pt idx="86">
                  <c:v>40816</c:v>
                </c:pt>
                <c:pt idx="87">
                  <c:v>40908</c:v>
                </c:pt>
                <c:pt idx="88">
                  <c:v>40999</c:v>
                </c:pt>
                <c:pt idx="89">
                  <c:v>41090</c:v>
                </c:pt>
                <c:pt idx="90">
                  <c:v>41182</c:v>
                </c:pt>
                <c:pt idx="91">
                  <c:v>41274</c:v>
                </c:pt>
                <c:pt idx="92">
                  <c:v>41364</c:v>
                </c:pt>
                <c:pt idx="93">
                  <c:v>41455</c:v>
                </c:pt>
                <c:pt idx="94">
                  <c:v>41547</c:v>
                </c:pt>
                <c:pt idx="95">
                  <c:v>41639</c:v>
                </c:pt>
                <c:pt idx="96">
                  <c:v>41729</c:v>
                </c:pt>
                <c:pt idx="97">
                  <c:v>41820</c:v>
                </c:pt>
                <c:pt idx="98">
                  <c:v>41912</c:v>
                </c:pt>
                <c:pt idx="99">
                  <c:v>42004</c:v>
                </c:pt>
                <c:pt idx="100">
                  <c:v>42094</c:v>
                </c:pt>
                <c:pt idx="101">
                  <c:v>42185</c:v>
                </c:pt>
                <c:pt idx="102">
                  <c:v>42277</c:v>
                </c:pt>
                <c:pt idx="103">
                  <c:v>42369</c:v>
                </c:pt>
                <c:pt idx="104">
                  <c:v>42460</c:v>
                </c:pt>
                <c:pt idx="105">
                  <c:v>42551</c:v>
                </c:pt>
                <c:pt idx="106">
                  <c:v>42643</c:v>
                </c:pt>
                <c:pt idx="107">
                  <c:v>42735</c:v>
                </c:pt>
                <c:pt idx="108">
                  <c:v>42825</c:v>
                </c:pt>
                <c:pt idx="109">
                  <c:v>42916</c:v>
                </c:pt>
                <c:pt idx="110">
                  <c:v>43008</c:v>
                </c:pt>
              </c:numCache>
            </c:numRef>
          </c:cat>
          <c:val>
            <c:numRef>
              <c:f>Sheet1!$D$2:$D$112</c:f>
              <c:numCache>
                <c:formatCode>0</c:formatCode>
                <c:ptCount val="1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CoreLogic Home Price Index</c:v>
                </c:pt>
              </c:strCache>
            </c:strRef>
          </c:tx>
          <c:spPr>
            <a:ln w="317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Sheet1!$A$2:$A$112</c:f>
              <c:numCache>
                <c:formatCode>mmm"_"yyyy</c:formatCode>
                <c:ptCount val="111"/>
                <c:pt idx="0">
                  <c:v>32963</c:v>
                </c:pt>
                <c:pt idx="1">
                  <c:v>33054</c:v>
                </c:pt>
                <c:pt idx="2">
                  <c:v>33146</c:v>
                </c:pt>
                <c:pt idx="3">
                  <c:v>33238</c:v>
                </c:pt>
                <c:pt idx="4">
                  <c:v>33328</c:v>
                </c:pt>
                <c:pt idx="5">
                  <c:v>33419</c:v>
                </c:pt>
                <c:pt idx="6">
                  <c:v>33511</c:v>
                </c:pt>
                <c:pt idx="7">
                  <c:v>33603</c:v>
                </c:pt>
                <c:pt idx="8">
                  <c:v>33694</c:v>
                </c:pt>
                <c:pt idx="9">
                  <c:v>33785</c:v>
                </c:pt>
                <c:pt idx="10">
                  <c:v>33877</c:v>
                </c:pt>
                <c:pt idx="11">
                  <c:v>33969</c:v>
                </c:pt>
                <c:pt idx="12">
                  <c:v>34059</c:v>
                </c:pt>
                <c:pt idx="13">
                  <c:v>34150</c:v>
                </c:pt>
                <c:pt idx="14">
                  <c:v>34242</c:v>
                </c:pt>
                <c:pt idx="15">
                  <c:v>34334</c:v>
                </c:pt>
                <c:pt idx="16">
                  <c:v>34424</c:v>
                </c:pt>
                <c:pt idx="17">
                  <c:v>34515</c:v>
                </c:pt>
                <c:pt idx="18">
                  <c:v>34607</c:v>
                </c:pt>
                <c:pt idx="19">
                  <c:v>34699</c:v>
                </c:pt>
                <c:pt idx="20">
                  <c:v>34789</c:v>
                </c:pt>
                <c:pt idx="21">
                  <c:v>34880</c:v>
                </c:pt>
                <c:pt idx="22">
                  <c:v>34972</c:v>
                </c:pt>
                <c:pt idx="23">
                  <c:v>35064</c:v>
                </c:pt>
                <c:pt idx="24">
                  <c:v>35155</c:v>
                </c:pt>
                <c:pt idx="25">
                  <c:v>35246</c:v>
                </c:pt>
                <c:pt idx="26">
                  <c:v>35338</c:v>
                </c:pt>
                <c:pt idx="27">
                  <c:v>35430</c:v>
                </c:pt>
                <c:pt idx="28">
                  <c:v>35520</c:v>
                </c:pt>
                <c:pt idx="29">
                  <c:v>35611</c:v>
                </c:pt>
                <c:pt idx="30">
                  <c:v>35703</c:v>
                </c:pt>
                <c:pt idx="31">
                  <c:v>35795</c:v>
                </c:pt>
                <c:pt idx="32">
                  <c:v>35885</c:v>
                </c:pt>
                <c:pt idx="33">
                  <c:v>35976</c:v>
                </c:pt>
                <c:pt idx="34">
                  <c:v>36068</c:v>
                </c:pt>
                <c:pt idx="35">
                  <c:v>36160</c:v>
                </c:pt>
                <c:pt idx="36">
                  <c:v>36250</c:v>
                </c:pt>
                <c:pt idx="37">
                  <c:v>36341</c:v>
                </c:pt>
                <c:pt idx="38">
                  <c:v>36433</c:v>
                </c:pt>
                <c:pt idx="39">
                  <c:v>36525</c:v>
                </c:pt>
                <c:pt idx="40">
                  <c:v>36616</c:v>
                </c:pt>
                <c:pt idx="41">
                  <c:v>36707</c:v>
                </c:pt>
                <c:pt idx="42">
                  <c:v>36799</c:v>
                </c:pt>
                <c:pt idx="43">
                  <c:v>36891</c:v>
                </c:pt>
                <c:pt idx="44">
                  <c:v>36981</c:v>
                </c:pt>
                <c:pt idx="45">
                  <c:v>37072</c:v>
                </c:pt>
                <c:pt idx="46">
                  <c:v>37164</c:v>
                </c:pt>
                <c:pt idx="47">
                  <c:v>37256</c:v>
                </c:pt>
                <c:pt idx="48">
                  <c:v>37346</c:v>
                </c:pt>
                <c:pt idx="49">
                  <c:v>37437</c:v>
                </c:pt>
                <c:pt idx="50">
                  <c:v>37529</c:v>
                </c:pt>
                <c:pt idx="51">
                  <c:v>37621</c:v>
                </c:pt>
                <c:pt idx="52">
                  <c:v>37711</c:v>
                </c:pt>
                <c:pt idx="53">
                  <c:v>37802</c:v>
                </c:pt>
                <c:pt idx="54">
                  <c:v>37894</c:v>
                </c:pt>
                <c:pt idx="55">
                  <c:v>37986</c:v>
                </c:pt>
                <c:pt idx="56">
                  <c:v>38077</c:v>
                </c:pt>
                <c:pt idx="57">
                  <c:v>38168</c:v>
                </c:pt>
                <c:pt idx="58">
                  <c:v>38260</c:v>
                </c:pt>
                <c:pt idx="59">
                  <c:v>38352</c:v>
                </c:pt>
                <c:pt idx="60">
                  <c:v>38442</c:v>
                </c:pt>
                <c:pt idx="61">
                  <c:v>38533</c:v>
                </c:pt>
                <c:pt idx="62">
                  <c:v>38625</c:v>
                </c:pt>
                <c:pt idx="63">
                  <c:v>38717</c:v>
                </c:pt>
                <c:pt idx="64">
                  <c:v>38807</c:v>
                </c:pt>
                <c:pt idx="65">
                  <c:v>38898</c:v>
                </c:pt>
                <c:pt idx="66">
                  <c:v>38990</c:v>
                </c:pt>
                <c:pt idx="67">
                  <c:v>39082</c:v>
                </c:pt>
                <c:pt idx="68">
                  <c:v>39172</c:v>
                </c:pt>
                <c:pt idx="69">
                  <c:v>39263</c:v>
                </c:pt>
                <c:pt idx="70">
                  <c:v>39355</c:v>
                </c:pt>
                <c:pt idx="71">
                  <c:v>39447</c:v>
                </c:pt>
                <c:pt idx="72">
                  <c:v>39538</c:v>
                </c:pt>
                <c:pt idx="73">
                  <c:v>39629</c:v>
                </c:pt>
                <c:pt idx="74">
                  <c:v>39721</c:v>
                </c:pt>
                <c:pt idx="75">
                  <c:v>39813</c:v>
                </c:pt>
                <c:pt idx="76">
                  <c:v>39903</c:v>
                </c:pt>
                <c:pt idx="77">
                  <c:v>39994</c:v>
                </c:pt>
                <c:pt idx="78">
                  <c:v>40086</c:v>
                </c:pt>
                <c:pt idx="79">
                  <c:v>40178</c:v>
                </c:pt>
                <c:pt idx="80">
                  <c:v>40268</c:v>
                </c:pt>
                <c:pt idx="81">
                  <c:v>40359</c:v>
                </c:pt>
                <c:pt idx="82">
                  <c:v>40451</c:v>
                </c:pt>
                <c:pt idx="83">
                  <c:v>40543</c:v>
                </c:pt>
                <c:pt idx="84">
                  <c:v>40633</c:v>
                </c:pt>
                <c:pt idx="85">
                  <c:v>40724</c:v>
                </c:pt>
                <c:pt idx="86">
                  <c:v>40816</c:v>
                </c:pt>
                <c:pt idx="87">
                  <c:v>40908</c:v>
                </c:pt>
                <c:pt idx="88">
                  <c:v>40999</c:v>
                </c:pt>
                <c:pt idx="89">
                  <c:v>41090</c:v>
                </c:pt>
                <c:pt idx="90">
                  <c:v>41182</c:v>
                </c:pt>
                <c:pt idx="91">
                  <c:v>41274</c:v>
                </c:pt>
                <c:pt idx="92">
                  <c:v>41364</c:v>
                </c:pt>
                <c:pt idx="93">
                  <c:v>41455</c:v>
                </c:pt>
                <c:pt idx="94">
                  <c:v>41547</c:v>
                </c:pt>
                <c:pt idx="95">
                  <c:v>41639</c:v>
                </c:pt>
                <c:pt idx="96">
                  <c:v>41729</c:v>
                </c:pt>
                <c:pt idx="97">
                  <c:v>41820</c:v>
                </c:pt>
                <c:pt idx="98">
                  <c:v>41912</c:v>
                </c:pt>
                <c:pt idx="99">
                  <c:v>42004</c:v>
                </c:pt>
                <c:pt idx="100">
                  <c:v>42094</c:v>
                </c:pt>
                <c:pt idx="101">
                  <c:v>42185</c:v>
                </c:pt>
                <c:pt idx="102">
                  <c:v>42277</c:v>
                </c:pt>
                <c:pt idx="103">
                  <c:v>42369</c:v>
                </c:pt>
                <c:pt idx="104">
                  <c:v>42460</c:v>
                </c:pt>
                <c:pt idx="105">
                  <c:v>42551</c:v>
                </c:pt>
                <c:pt idx="106">
                  <c:v>42643</c:v>
                </c:pt>
                <c:pt idx="107">
                  <c:v>42735</c:v>
                </c:pt>
                <c:pt idx="108">
                  <c:v>42825</c:v>
                </c:pt>
                <c:pt idx="109">
                  <c:v>42916</c:v>
                </c:pt>
                <c:pt idx="110">
                  <c:v>43008</c:v>
                </c:pt>
              </c:numCache>
            </c:numRef>
          </c:cat>
          <c:val>
            <c:numRef>
              <c:f>Sheet1!$E$2:$E$112</c:f>
              <c:numCache>
                <c:formatCode>0.00</c:formatCode>
                <c:ptCount val="111"/>
                <c:pt idx="0">
                  <c:v>5.6229553174628677</c:v>
                </c:pt>
                <c:pt idx="1">
                  <c:v>4.2975857889077052</c:v>
                </c:pt>
                <c:pt idx="2">
                  <c:v>2.9391386249286269</c:v>
                </c:pt>
                <c:pt idx="3">
                  <c:v>0.75700868645394193</c:v>
                </c:pt>
                <c:pt idx="4">
                  <c:v>-0.81742803332476555</c:v>
                </c:pt>
                <c:pt idx="5">
                  <c:v>-1.1149093879235681</c:v>
                </c:pt>
                <c:pt idx="6">
                  <c:v>-0.88587753628237587</c:v>
                </c:pt>
                <c:pt idx="7">
                  <c:v>-0.76779108684165298</c:v>
                </c:pt>
                <c:pt idx="8">
                  <c:v>-6.4921051127212553E-2</c:v>
                </c:pt>
                <c:pt idx="9">
                  <c:v>-0.21591825616934984</c:v>
                </c:pt>
                <c:pt idx="10">
                  <c:v>-0.58019776153223668</c:v>
                </c:pt>
                <c:pt idx="11">
                  <c:v>4.9880955814979928E-2</c:v>
                </c:pt>
                <c:pt idx="12">
                  <c:v>0.27878757778957447</c:v>
                </c:pt>
                <c:pt idx="13">
                  <c:v>0.55955342080037662</c:v>
                </c:pt>
                <c:pt idx="14">
                  <c:v>1.5837206696159571</c:v>
                </c:pt>
                <c:pt idx="15">
                  <c:v>2.2382012065705381</c:v>
                </c:pt>
                <c:pt idx="16">
                  <c:v>2.4690358975311542</c:v>
                </c:pt>
                <c:pt idx="17">
                  <c:v>2.5417230730180256</c:v>
                </c:pt>
                <c:pt idx="18">
                  <c:v>2.468628313644631</c:v>
                </c:pt>
                <c:pt idx="19">
                  <c:v>1.9770936363450891</c:v>
                </c:pt>
                <c:pt idx="20">
                  <c:v>1.8411958343618573</c:v>
                </c:pt>
                <c:pt idx="21">
                  <c:v>1.9565727487681193</c:v>
                </c:pt>
                <c:pt idx="22">
                  <c:v>2.1567516670255333</c:v>
                </c:pt>
                <c:pt idx="23">
                  <c:v>2.3392270646495321</c:v>
                </c:pt>
                <c:pt idx="24">
                  <c:v>2.6629416642760444</c:v>
                </c:pt>
                <c:pt idx="25">
                  <c:v>2.9226699442855408</c:v>
                </c:pt>
                <c:pt idx="26">
                  <c:v>2.7042308417730347</c:v>
                </c:pt>
                <c:pt idx="27">
                  <c:v>2.6815170542223115</c:v>
                </c:pt>
                <c:pt idx="28">
                  <c:v>2.7561632391594268</c:v>
                </c:pt>
                <c:pt idx="29">
                  <c:v>2.8558112829383782</c:v>
                </c:pt>
                <c:pt idx="30">
                  <c:v>3.4755493227984573</c:v>
                </c:pt>
                <c:pt idx="31">
                  <c:v>4.3194596940576648</c:v>
                </c:pt>
                <c:pt idx="32">
                  <c:v>5.3913052559783461</c:v>
                </c:pt>
                <c:pt idx="33">
                  <c:v>6.0776993748024255</c:v>
                </c:pt>
                <c:pt idx="34">
                  <c:v>6.5323965565820004</c:v>
                </c:pt>
                <c:pt idx="35">
                  <c:v>7.0338444653411143</c:v>
                </c:pt>
                <c:pt idx="36">
                  <c:v>6.8259301113484643</c:v>
                </c:pt>
                <c:pt idx="37">
                  <c:v>7.1175289555579893</c:v>
                </c:pt>
                <c:pt idx="38">
                  <c:v>7.5464031616465279</c:v>
                </c:pt>
                <c:pt idx="39">
                  <c:v>7.7493709072713672</c:v>
                </c:pt>
                <c:pt idx="40">
                  <c:v>8.5172539281585777</c:v>
                </c:pt>
                <c:pt idx="41">
                  <c:v>9.3679917807604784</c:v>
                </c:pt>
                <c:pt idx="42">
                  <c:v>9.6251304742961921</c:v>
                </c:pt>
                <c:pt idx="43">
                  <c:v>9.794145567650169</c:v>
                </c:pt>
                <c:pt idx="44">
                  <c:v>9.7642496543720139</c:v>
                </c:pt>
                <c:pt idx="45">
                  <c:v>9.0506818833533327</c:v>
                </c:pt>
                <c:pt idx="46">
                  <c:v>8.6209413834762803</c:v>
                </c:pt>
                <c:pt idx="47">
                  <c:v>8.123702000053953</c:v>
                </c:pt>
                <c:pt idx="48">
                  <c:v>7.4167206072334926</c:v>
                </c:pt>
                <c:pt idx="49">
                  <c:v>7.8264635377814074</c:v>
                </c:pt>
                <c:pt idx="50">
                  <c:v>8.7432954943703063</c:v>
                </c:pt>
                <c:pt idx="51">
                  <c:v>9.0946534137052719</c:v>
                </c:pt>
                <c:pt idx="52">
                  <c:v>9.5517993888731159</c:v>
                </c:pt>
                <c:pt idx="53">
                  <c:v>9.226779712926616</c:v>
                </c:pt>
                <c:pt idx="54">
                  <c:v>9.1254786134235957</c:v>
                </c:pt>
                <c:pt idx="55">
                  <c:v>10.336425970670396</c:v>
                </c:pt>
                <c:pt idx="56">
                  <c:v>11.749851414142835</c:v>
                </c:pt>
                <c:pt idx="57">
                  <c:v>13.6924257070691</c:v>
                </c:pt>
                <c:pt idx="58">
                  <c:v>14.92142995345688</c:v>
                </c:pt>
                <c:pt idx="59">
                  <c:v>15.413769416102213</c:v>
                </c:pt>
                <c:pt idx="60">
                  <c:v>16.044586251304594</c:v>
                </c:pt>
                <c:pt idx="61">
                  <c:v>16.476083504497968</c:v>
                </c:pt>
                <c:pt idx="62">
                  <c:v>16.194537585220019</c:v>
                </c:pt>
                <c:pt idx="63">
                  <c:v>15.643111948047562</c:v>
                </c:pt>
                <c:pt idx="64">
                  <c:v>13.834194582599155</c:v>
                </c:pt>
                <c:pt idx="65">
                  <c:v>9.4239489443243034</c:v>
                </c:pt>
                <c:pt idx="66">
                  <c:v>4.4153967582476676</c:v>
                </c:pt>
                <c:pt idx="67">
                  <c:v>1.296103485018254</c:v>
                </c:pt>
                <c:pt idx="68">
                  <c:v>-1.3906778220226217</c:v>
                </c:pt>
                <c:pt idx="69">
                  <c:v>-4.1782772004981554</c:v>
                </c:pt>
                <c:pt idx="70">
                  <c:v>-6.0908608322503088</c:v>
                </c:pt>
                <c:pt idx="71">
                  <c:v>-9.142473838894924</c:v>
                </c:pt>
                <c:pt idx="72">
                  <c:v>-12.189789177730727</c:v>
                </c:pt>
                <c:pt idx="73">
                  <c:v>-14.12255927099727</c:v>
                </c:pt>
                <c:pt idx="74">
                  <c:v>-15.322768531332864</c:v>
                </c:pt>
                <c:pt idx="75">
                  <c:v>-16.994754404846752</c:v>
                </c:pt>
                <c:pt idx="76">
                  <c:v>-17.160416681601635</c:v>
                </c:pt>
                <c:pt idx="77">
                  <c:v>-13.775423104731821</c:v>
                </c:pt>
                <c:pt idx="78">
                  <c:v>-9.2349312868654021</c:v>
                </c:pt>
                <c:pt idx="79">
                  <c:v>-3.9578881531964893</c:v>
                </c:pt>
                <c:pt idx="80">
                  <c:v>-0.66867547352593693</c:v>
                </c:pt>
                <c:pt idx="81">
                  <c:v>0.71013807755131997</c:v>
                </c:pt>
                <c:pt idx="82">
                  <c:v>-1.3816759284822164</c:v>
                </c:pt>
                <c:pt idx="83">
                  <c:v>-3.2025256213833417</c:v>
                </c:pt>
                <c:pt idx="84">
                  <c:v>-3.740285436467476</c:v>
                </c:pt>
                <c:pt idx="85">
                  <c:v>-4.4599973016729706</c:v>
                </c:pt>
                <c:pt idx="86">
                  <c:v>-2.3440856212009611</c:v>
                </c:pt>
                <c:pt idx="87">
                  <c:v>-1.0513342166084285</c:v>
                </c:pt>
                <c:pt idx="88">
                  <c:v>0.69309907729251274</c:v>
                </c:pt>
                <c:pt idx="89">
                  <c:v>3.2156058178362952</c:v>
                </c:pt>
                <c:pt idx="90">
                  <c:v>4.9419054491026273</c:v>
                </c:pt>
                <c:pt idx="91">
                  <c:v>7.1549966820266775</c:v>
                </c:pt>
                <c:pt idx="92">
                  <c:v>9.0988464777511417</c:v>
                </c:pt>
                <c:pt idx="93">
                  <c:v>9.7121361818233378</c:v>
                </c:pt>
                <c:pt idx="94">
                  <c:v>9.977460721166084</c:v>
                </c:pt>
                <c:pt idx="95">
                  <c:v>10.25360452839454</c:v>
                </c:pt>
                <c:pt idx="96">
                  <c:v>9.4770300246770898</c:v>
                </c:pt>
                <c:pt idx="97">
                  <c:v>7.2371786235607427</c:v>
                </c:pt>
                <c:pt idx="98">
                  <c:v>5.7249953441453645</c:v>
                </c:pt>
                <c:pt idx="99">
                  <c:v>5.1073312716027033</c:v>
                </c:pt>
                <c:pt idx="100">
                  <c:v>4.9678170958312737</c:v>
                </c:pt>
                <c:pt idx="101">
                  <c:v>5.4199015250514035</c:v>
                </c:pt>
                <c:pt idx="102">
                  <c:v>5.5082625891487647</c:v>
                </c:pt>
                <c:pt idx="103">
                  <c:v>5.5812319011418845</c:v>
                </c:pt>
                <c:pt idx="104">
                  <c:v>5.5491109151055573</c:v>
                </c:pt>
                <c:pt idx="105">
                  <c:v>5.4285468904260474</c:v>
                </c:pt>
                <c:pt idx="106">
                  <c:v>5.2639022794690762</c:v>
                </c:pt>
                <c:pt idx="107">
                  <c:v>5.3613053613053543</c:v>
                </c:pt>
                <c:pt idx="108">
                  <c:v>5.4925602476357529</c:v>
                </c:pt>
                <c:pt idx="109">
                  <c:v>5.7815505755355989</c:v>
                </c:pt>
                <c:pt idx="110">
                  <c:v>6.5269033755575636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Disposable Personal Income</c:v>
                </c:pt>
              </c:strCache>
            </c:strRef>
          </c:tx>
          <c:spPr>
            <a:ln w="31750">
              <a:solidFill>
                <a:schemeClr val="tx1">
                  <a:lumMod val="95000"/>
                </a:schemeClr>
              </a:solidFill>
            </a:ln>
          </c:spPr>
          <c:marker>
            <c:symbol val="none"/>
          </c:marker>
          <c:cat>
            <c:numRef>
              <c:f>Sheet1!$A$2:$A$112</c:f>
              <c:numCache>
                <c:formatCode>mmm"_"yyyy</c:formatCode>
                <c:ptCount val="111"/>
                <c:pt idx="0">
                  <c:v>32963</c:v>
                </c:pt>
                <c:pt idx="1">
                  <c:v>33054</c:v>
                </c:pt>
                <c:pt idx="2">
                  <c:v>33146</c:v>
                </c:pt>
                <c:pt idx="3">
                  <c:v>33238</c:v>
                </c:pt>
                <c:pt idx="4">
                  <c:v>33328</c:v>
                </c:pt>
                <c:pt idx="5">
                  <c:v>33419</c:v>
                </c:pt>
                <c:pt idx="6">
                  <c:v>33511</c:v>
                </c:pt>
                <c:pt idx="7">
                  <c:v>33603</c:v>
                </c:pt>
                <c:pt idx="8">
                  <c:v>33694</c:v>
                </c:pt>
                <c:pt idx="9">
                  <c:v>33785</c:v>
                </c:pt>
                <c:pt idx="10">
                  <c:v>33877</c:v>
                </c:pt>
                <c:pt idx="11">
                  <c:v>33969</c:v>
                </c:pt>
                <c:pt idx="12">
                  <c:v>34059</c:v>
                </c:pt>
                <c:pt idx="13">
                  <c:v>34150</c:v>
                </c:pt>
                <c:pt idx="14">
                  <c:v>34242</c:v>
                </c:pt>
                <c:pt idx="15">
                  <c:v>34334</c:v>
                </c:pt>
                <c:pt idx="16">
                  <c:v>34424</c:v>
                </c:pt>
                <c:pt idx="17">
                  <c:v>34515</c:v>
                </c:pt>
                <c:pt idx="18">
                  <c:v>34607</c:v>
                </c:pt>
                <c:pt idx="19">
                  <c:v>34699</c:v>
                </c:pt>
                <c:pt idx="20">
                  <c:v>34789</c:v>
                </c:pt>
                <c:pt idx="21">
                  <c:v>34880</c:v>
                </c:pt>
                <c:pt idx="22">
                  <c:v>34972</c:v>
                </c:pt>
                <c:pt idx="23">
                  <c:v>35064</c:v>
                </c:pt>
                <c:pt idx="24">
                  <c:v>35155</c:v>
                </c:pt>
                <c:pt idx="25">
                  <c:v>35246</c:v>
                </c:pt>
                <c:pt idx="26">
                  <c:v>35338</c:v>
                </c:pt>
                <c:pt idx="27">
                  <c:v>35430</c:v>
                </c:pt>
                <c:pt idx="28">
                  <c:v>35520</c:v>
                </c:pt>
                <c:pt idx="29">
                  <c:v>35611</c:v>
                </c:pt>
                <c:pt idx="30">
                  <c:v>35703</c:v>
                </c:pt>
                <c:pt idx="31">
                  <c:v>35795</c:v>
                </c:pt>
                <c:pt idx="32">
                  <c:v>35885</c:v>
                </c:pt>
                <c:pt idx="33">
                  <c:v>35976</c:v>
                </c:pt>
                <c:pt idx="34">
                  <c:v>36068</c:v>
                </c:pt>
                <c:pt idx="35">
                  <c:v>36160</c:v>
                </c:pt>
                <c:pt idx="36">
                  <c:v>36250</c:v>
                </c:pt>
                <c:pt idx="37">
                  <c:v>36341</c:v>
                </c:pt>
                <c:pt idx="38">
                  <c:v>36433</c:v>
                </c:pt>
                <c:pt idx="39">
                  <c:v>36525</c:v>
                </c:pt>
                <c:pt idx="40">
                  <c:v>36616</c:v>
                </c:pt>
                <c:pt idx="41">
                  <c:v>36707</c:v>
                </c:pt>
                <c:pt idx="42">
                  <c:v>36799</c:v>
                </c:pt>
                <c:pt idx="43">
                  <c:v>36891</c:v>
                </c:pt>
                <c:pt idx="44">
                  <c:v>36981</c:v>
                </c:pt>
                <c:pt idx="45">
                  <c:v>37072</c:v>
                </c:pt>
                <c:pt idx="46">
                  <c:v>37164</c:v>
                </c:pt>
                <c:pt idx="47">
                  <c:v>37256</c:v>
                </c:pt>
                <c:pt idx="48">
                  <c:v>37346</c:v>
                </c:pt>
                <c:pt idx="49">
                  <c:v>37437</c:v>
                </c:pt>
                <c:pt idx="50">
                  <c:v>37529</c:v>
                </c:pt>
                <c:pt idx="51">
                  <c:v>37621</c:v>
                </c:pt>
                <c:pt idx="52">
                  <c:v>37711</c:v>
                </c:pt>
                <c:pt idx="53">
                  <c:v>37802</c:v>
                </c:pt>
                <c:pt idx="54">
                  <c:v>37894</c:v>
                </c:pt>
                <c:pt idx="55">
                  <c:v>37986</c:v>
                </c:pt>
                <c:pt idx="56">
                  <c:v>38077</c:v>
                </c:pt>
                <c:pt idx="57">
                  <c:v>38168</c:v>
                </c:pt>
                <c:pt idx="58">
                  <c:v>38260</c:v>
                </c:pt>
                <c:pt idx="59">
                  <c:v>38352</c:v>
                </c:pt>
                <c:pt idx="60">
                  <c:v>38442</c:v>
                </c:pt>
                <c:pt idx="61">
                  <c:v>38533</c:v>
                </c:pt>
                <c:pt idx="62">
                  <c:v>38625</c:v>
                </c:pt>
                <c:pt idx="63">
                  <c:v>38717</c:v>
                </c:pt>
                <c:pt idx="64">
                  <c:v>38807</c:v>
                </c:pt>
                <c:pt idx="65">
                  <c:v>38898</c:v>
                </c:pt>
                <c:pt idx="66">
                  <c:v>38990</c:v>
                </c:pt>
                <c:pt idx="67">
                  <c:v>39082</c:v>
                </c:pt>
                <c:pt idx="68">
                  <c:v>39172</c:v>
                </c:pt>
                <c:pt idx="69">
                  <c:v>39263</c:v>
                </c:pt>
                <c:pt idx="70">
                  <c:v>39355</c:v>
                </c:pt>
                <c:pt idx="71">
                  <c:v>39447</c:v>
                </c:pt>
                <c:pt idx="72">
                  <c:v>39538</c:v>
                </c:pt>
                <c:pt idx="73">
                  <c:v>39629</c:v>
                </c:pt>
                <c:pt idx="74">
                  <c:v>39721</c:v>
                </c:pt>
                <c:pt idx="75">
                  <c:v>39813</c:v>
                </c:pt>
                <c:pt idx="76">
                  <c:v>39903</c:v>
                </c:pt>
                <c:pt idx="77">
                  <c:v>39994</c:v>
                </c:pt>
                <c:pt idx="78">
                  <c:v>40086</c:v>
                </c:pt>
                <c:pt idx="79">
                  <c:v>40178</c:v>
                </c:pt>
                <c:pt idx="80">
                  <c:v>40268</c:v>
                </c:pt>
                <c:pt idx="81">
                  <c:v>40359</c:v>
                </c:pt>
                <c:pt idx="82">
                  <c:v>40451</c:v>
                </c:pt>
                <c:pt idx="83">
                  <c:v>40543</c:v>
                </c:pt>
                <c:pt idx="84">
                  <c:v>40633</c:v>
                </c:pt>
                <c:pt idx="85">
                  <c:v>40724</c:v>
                </c:pt>
                <c:pt idx="86">
                  <c:v>40816</c:v>
                </c:pt>
                <c:pt idx="87">
                  <c:v>40908</c:v>
                </c:pt>
                <c:pt idx="88">
                  <c:v>40999</c:v>
                </c:pt>
                <c:pt idx="89">
                  <c:v>41090</c:v>
                </c:pt>
                <c:pt idx="90">
                  <c:v>41182</c:v>
                </c:pt>
                <c:pt idx="91">
                  <c:v>41274</c:v>
                </c:pt>
                <c:pt idx="92">
                  <c:v>41364</c:v>
                </c:pt>
                <c:pt idx="93">
                  <c:v>41455</c:v>
                </c:pt>
                <c:pt idx="94">
                  <c:v>41547</c:v>
                </c:pt>
                <c:pt idx="95">
                  <c:v>41639</c:v>
                </c:pt>
                <c:pt idx="96">
                  <c:v>41729</c:v>
                </c:pt>
                <c:pt idx="97">
                  <c:v>41820</c:v>
                </c:pt>
                <c:pt idx="98">
                  <c:v>41912</c:v>
                </c:pt>
                <c:pt idx="99">
                  <c:v>42004</c:v>
                </c:pt>
                <c:pt idx="100">
                  <c:v>42094</c:v>
                </c:pt>
                <c:pt idx="101">
                  <c:v>42185</c:v>
                </c:pt>
                <c:pt idx="102">
                  <c:v>42277</c:v>
                </c:pt>
                <c:pt idx="103">
                  <c:v>42369</c:v>
                </c:pt>
                <c:pt idx="104">
                  <c:v>42460</c:v>
                </c:pt>
                <c:pt idx="105">
                  <c:v>42551</c:v>
                </c:pt>
                <c:pt idx="106">
                  <c:v>42643</c:v>
                </c:pt>
                <c:pt idx="107">
                  <c:v>42735</c:v>
                </c:pt>
                <c:pt idx="108">
                  <c:v>42825</c:v>
                </c:pt>
                <c:pt idx="109">
                  <c:v>42916</c:v>
                </c:pt>
                <c:pt idx="110">
                  <c:v>43008</c:v>
                </c:pt>
              </c:numCache>
            </c:numRef>
          </c:cat>
          <c:val>
            <c:numRef>
              <c:f>Sheet1!$F$2:$F$112</c:f>
              <c:numCache>
                <c:formatCode>0.00</c:formatCode>
                <c:ptCount val="111"/>
                <c:pt idx="0">
                  <c:v>6.3043369013518173</c:v>
                </c:pt>
                <c:pt idx="1">
                  <c:v>6.7968167122606369</c:v>
                </c:pt>
                <c:pt idx="2">
                  <c:v>6.8377747758811172</c:v>
                </c:pt>
                <c:pt idx="3">
                  <c:v>5.6983294248482901</c:v>
                </c:pt>
                <c:pt idx="4">
                  <c:v>4.0726120972888689</c:v>
                </c:pt>
                <c:pt idx="5">
                  <c:v>3.7887432177537623</c:v>
                </c:pt>
                <c:pt idx="6">
                  <c:v>3.5288167544081475</c:v>
                </c:pt>
                <c:pt idx="7">
                  <c:v>4.6317474839890211</c:v>
                </c:pt>
                <c:pt idx="8">
                  <c:v>6.7771973654326505</c:v>
                </c:pt>
                <c:pt idx="9">
                  <c:v>7.2919003814224812</c:v>
                </c:pt>
                <c:pt idx="10">
                  <c:v>7.3300173202469345</c:v>
                </c:pt>
                <c:pt idx="11">
                  <c:v>6.7701388129850217</c:v>
                </c:pt>
                <c:pt idx="12">
                  <c:v>5.0942272514570135</c:v>
                </c:pt>
                <c:pt idx="13">
                  <c:v>4.2011710581346637</c:v>
                </c:pt>
                <c:pt idx="14">
                  <c:v>3.6040136547015584</c:v>
                </c:pt>
                <c:pt idx="15">
                  <c:v>3.7938659350558983</c:v>
                </c:pt>
                <c:pt idx="16">
                  <c:v>3.6875872816693467</c:v>
                </c:pt>
                <c:pt idx="17">
                  <c:v>4.4813261353830143</c:v>
                </c:pt>
                <c:pt idx="18">
                  <c:v>5.327795195399089</c:v>
                </c:pt>
                <c:pt idx="19">
                  <c:v>5.9867837064799287</c:v>
                </c:pt>
                <c:pt idx="20">
                  <c:v>6.3867580176065237</c:v>
                </c:pt>
                <c:pt idx="21">
                  <c:v>5.5184203449733049</c:v>
                </c:pt>
                <c:pt idx="22">
                  <c:v>5.5038392264669671</c:v>
                </c:pt>
                <c:pt idx="23">
                  <c:v>4.626837893169558</c:v>
                </c:pt>
                <c:pt idx="24">
                  <c:v>4.7135020090637143</c:v>
                </c:pt>
                <c:pt idx="25">
                  <c:v>5.5756803495039629</c:v>
                </c:pt>
                <c:pt idx="26">
                  <c:v>5.5042409430707337</c:v>
                </c:pt>
                <c:pt idx="27">
                  <c:v>5.6923295858830221</c:v>
                </c:pt>
                <c:pt idx="28">
                  <c:v>5.6157134847210539</c:v>
                </c:pt>
                <c:pt idx="29">
                  <c:v>5.0777613021138661</c:v>
                </c:pt>
                <c:pt idx="30">
                  <c:v>5.3073529662243777</c:v>
                </c:pt>
                <c:pt idx="31">
                  <c:v>5.8755217449845061</c:v>
                </c:pt>
                <c:pt idx="32">
                  <c:v>6.5812830764636567</c:v>
                </c:pt>
                <c:pt idx="33">
                  <c:v>7.0787457132074172</c:v>
                </c:pt>
                <c:pt idx="34">
                  <c:v>6.9451857602665594</c:v>
                </c:pt>
                <c:pt idx="35">
                  <c:v>6.2330106347465364</c:v>
                </c:pt>
                <c:pt idx="36">
                  <c:v>5.2238341323703441</c:v>
                </c:pt>
                <c:pt idx="37">
                  <c:v>4.4010604226366494</c:v>
                </c:pt>
                <c:pt idx="38">
                  <c:v>4.2739825471484014</c:v>
                </c:pt>
                <c:pt idx="39">
                  <c:v>5.3091518525169112</c:v>
                </c:pt>
                <c:pt idx="40">
                  <c:v>7.0458579881656842</c:v>
                </c:pt>
                <c:pt idx="41">
                  <c:v>7.8087158185207475</c:v>
                </c:pt>
                <c:pt idx="42">
                  <c:v>8.4456176483385814</c:v>
                </c:pt>
                <c:pt idx="43">
                  <c:v>7.1927929976128198</c:v>
                </c:pt>
                <c:pt idx="44">
                  <c:v>5.8427649489379956</c:v>
                </c:pt>
                <c:pt idx="45">
                  <c:v>4.6848833884736401</c:v>
                </c:pt>
                <c:pt idx="46">
                  <c:v>5.3457268958138267</c:v>
                </c:pt>
                <c:pt idx="47">
                  <c:v>3.1893740555157803</c:v>
                </c:pt>
                <c:pt idx="48">
                  <c:v>4.2968494992884212</c:v>
                </c:pt>
                <c:pt idx="49">
                  <c:v>5.221745350500715</c:v>
                </c:pt>
                <c:pt idx="50">
                  <c:v>3.0990135462820771</c:v>
                </c:pt>
                <c:pt idx="51">
                  <c:v>5.302913519346399</c:v>
                </c:pt>
                <c:pt idx="52">
                  <c:v>3.6291029268170618</c:v>
                </c:pt>
                <c:pt idx="53">
                  <c:v>3.8897472344107378</c:v>
                </c:pt>
                <c:pt idx="54">
                  <c:v>5.8405575805339396</c:v>
                </c:pt>
                <c:pt idx="55">
                  <c:v>5.7043868638071356</c:v>
                </c:pt>
                <c:pt idx="56">
                  <c:v>6.2381464345683142</c:v>
                </c:pt>
                <c:pt idx="57">
                  <c:v>6.4043687241231524</c:v>
                </c:pt>
                <c:pt idx="58">
                  <c:v>5.2099452013356364</c:v>
                </c:pt>
                <c:pt idx="59">
                  <c:v>6.5021696980888377</c:v>
                </c:pt>
                <c:pt idx="60">
                  <c:v>4.4584683609073892</c:v>
                </c:pt>
                <c:pt idx="61">
                  <c:v>4.2187063230278889</c:v>
                </c:pt>
                <c:pt idx="62">
                  <c:v>4.7385241460151057</c:v>
                </c:pt>
                <c:pt idx="63">
                  <c:v>4.2933616523265519</c:v>
                </c:pt>
                <c:pt idx="64">
                  <c:v>7.6546273920710481</c:v>
                </c:pt>
                <c:pt idx="65">
                  <c:v>7.084155866449243</c:v>
                </c:pt>
                <c:pt idx="66">
                  <c:v>6.4383301307093053</c:v>
                </c:pt>
                <c:pt idx="67">
                  <c:v>5.9338763974897173</c:v>
                </c:pt>
                <c:pt idx="68">
                  <c:v>4.7341705595664294</c:v>
                </c:pt>
                <c:pt idx="69">
                  <c:v>4.803077817074267</c:v>
                </c:pt>
                <c:pt idx="70">
                  <c:v>4.6234575248978151</c:v>
                </c:pt>
                <c:pt idx="71">
                  <c:v>4.5775096856456354</c:v>
                </c:pt>
                <c:pt idx="72">
                  <c:v>4.568449507626962</c:v>
                </c:pt>
                <c:pt idx="73">
                  <c:v>6.8342813441040065</c:v>
                </c:pt>
                <c:pt idx="74">
                  <c:v>4.5736823642069675</c:v>
                </c:pt>
                <c:pt idx="75">
                  <c:v>2.6185965372999838</c:v>
                </c:pt>
                <c:pt idx="76">
                  <c:v>0.25574266932564171</c:v>
                </c:pt>
                <c:pt idx="77">
                  <c:v>-1.701952502818681</c:v>
                </c:pt>
                <c:pt idx="78">
                  <c:v>-0.87672375495254384</c:v>
                </c:pt>
                <c:pt idx="79">
                  <c:v>0.47160326832032795</c:v>
                </c:pt>
                <c:pt idx="80">
                  <c:v>1.6815699564412634</c:v>
                </c:pt>
                <c:pt idx="81">
                  <c:v>1.9335105414557734</c:v>
                </c:pt>
                <c:pt idx="82">
                  <c:v>3.2351596085246568</c:v>
                </c:pt>
                <c:pt idx="83">
                  <c:v>3.9361411807513935</c:v>
                </c:pt>
                <c:pt idx="84">
                  <c:v>5.5309514105873365</c:v>
                </c:pt>
                <c:pt idx="85">
                  <c:v>4.9483817960991674</c:v>
                </c:pt>
                <c:pt idx="86">
                  <c:v>5.226505533061033</c:v>
                </c:pt>
                <c:pt idx="87">
                  <c:v>4.3690977358061112</c:v>
                </c:pt>
                <c:pt idx="88">
                  <c:v>4.615437428125154</c:v>
                </c:pt>
                <c:pt idx="89">
                  <c:v>4.8469583124143618</c:v>
                </c:pt>
                <c:pt idx="90">
                  <c:v>4.0314568142397595</c:v>
                </c:pt>
                <c:pt idx="91">
                  <c:v>6.9032025425789794</c:v>
                </c:pt>
                <c:pt idx="92">
                  <c:v>0.56849876948317701</c:v>
                </c:pt>
                <c:pt idx="93">
                  <c:v>0.1184939900822183</c:v>
                </c:pt>
                <c:pt idx="94">
                  <c:v>0.79641290447901025</c:v>
                </c:pt>
                <c:pt idx="95">
                  <c:v>-1.6771126677701076</c:v>
                </c:pt>
                <c:pt idx="96">
                  <c:v>3.8746094801497639</c:v>
                </c:pt>
                <c:pt idx="97">
                  <c:v>5.0243597953939405</c:v>
                </c:pt>
                <c:pt idx="98">
                  <c:v>5.4232443109733692</c:v>
                </c:pt>
                <c:pt idx="99">
                  <c:v>6.1989899715181549</c:v>
                </c:pt>
                <c:pt idx="100">
                  <c:v>5.2087668737190196</c:v>
                </c:pt>
                <c:pt idx="101">
                  <c:v>4.8341656568151414</c:v>
                </c:pt>
                <c:pt idx="102">
                  <c:v>4.2546385156749729</c:v>
                </c:pt>
                <c:pt idx="103">
                  <c:v>3.6164762269650708</c:v>
                </c:pt>
                <c:pt idx="104">
                  <c:v>3.1684779363468083</c:v>
                </c:pt>
                <c:pt idx="105">
                  <c:v>2.7786776616109532</c:v>
                </c:pt>
                <c:pt idx="106">
                  <c:v>2.6045091249141574</c:v>
                </c:pt>
                <c:pt idx="107">
                  <c:v>1.8546042471742246</c:v>
                </c:pt>
                <c:pt idx="108">
                  <c:v>2.9250258643766087</c:v>
                </c:pt>
                <c:pt idx="109">
                  <c:v>2.6663037093284863</c:v>
                </c:pt>
                <c:pt idx="110">
                  <c:v>2.5590453066368668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8831776"/>
        <c:axId val="548832952"/>
      </c:lineChart>
      <c:dateAx>
        <c:axId val="548831776"/>
        <c:scaling>
          <c:orientation val="minMax"/>
          <c:min val="32874"/>
        </c:scaling>
        <c:delete val="0"/>
        <c:axPos val="b"/>
        <c:majorGridlines>
          <c:spPr>
            <a:ln w="12700">
              <a:solidFill>
                <a:srgbClr val="EEECE1">
                  <a:alpha val="0"/>
                </a:srgbClr>
              </a:solidFill>
            </a:ln>
          </c:spPr>
        </c:majorGridlines>
        <c:minorGridlines>
          <c:spPr>
            <a:ln>
              <a:solidFill>
                <a:srgbClr val="EEECE1">
                  <a:alpha val="0"/>
                </a:srgbClr>
              </a:solidFill>
            </a:ln>
          </c:spPr>
        </c:minorGridlines>
        <c:numFmt formatCode="yyyy" sourceLinked="0"/>
        <c:majorTickMark val="none"/>
        <c:minorTickMark val="in"/>
        <c:tickLblPos val="low"/>
        <c:spPr>
          <a:ln w="25400">
            <a:solidFill>
              <a:prstClr val="white">
                <a:lumMod val="95000"/>
              </a:prstClr>
            </a:solidFill>
          </a:ln>
        </c:spPr>
        <c:crossAx val="548832952"/>
        <c:crossesAt val="-20"/>
        <c:auto val="1"/>
        <c:lblOffset val="100"/>
        <c:baseTimeUnit val="months"/>
        <c:majorUnit val="48"/>
        <c:majorTimeUnit val="months"/>
        <c:minorUnit val="12"/>
        <c:minorTimeUnit val="months"/>
      </c:dateAx>
      <c:valAx>
        <c:axId val="548832952"/>
        <c:scaling>
          <c:orientation val="minMax"/>
          <c:max val="20"/>
          <c:min val="-20"/>
        </c:scaling>
        <c:delete val="0"/>
        <c:axPos val="l"/>
        <c:majorGridlines>
          <c:spPr>
            <a:ln>
              <a:solidFill>
                <a:prstClr val="white">
                  <a:lumMod val="95000"/>
                  <a:alpha val="30000"/>
                </a:prstClr>
              </a:solidFill>
            </a:ln>
          </c:spPr>
        </c:majorGridlines>
        <c:numFmt formatCode="#,##0" sourceLinked="0"/>
        <c:majorTickMark val="in"/>
        <c:minorTickMark val="none"/>
        <c:tickLblPos val="nextTo"/>
        <c:spPr>
          <a:ln w="25400">
            <a:solidFill>
              <a:schemeClr val="tx1">
                <a:lumMod val="95000"/>
              </a:schemeClr>
            </a:solidFill>
          </a:ln>
        </c:spPr>
        <c:crossAx val="548831776"/>
        <c:crosses val="autoZero"/>
        <c:crossBetween val="midCat"/>
      </c:valAx>
      <c:valAx>
        <c:axId val="550621448"/>
        <c:scaling>
          <c:orientation val="minMax"/>
          <c:max val="1"/>
          <c:min val="-1"/>
        </c:scaling>
        <c:delete val="0"/>
        <c:axPos val="r"/>
        <c:numFmt formatCode="0" sourceLinked="1"/>
        <c:majorTickMark val="none"/>
        <c:minorTickMark val="none"/>
        <c:tickLblPos val="none"/>
        <c:crossAx val="550621056"/>
        <c:crosses val="max"/>
        <c:crossBetween val="between"/>
      </c:valAx>
      <c:dateAx>
        <c:axId val="550621056"/>
        <c:scaling>
          <c:orientation val="minMax"/>
        </c:scaling>
        <c:delete val="1"/>
        <c:axPos val="b"/>
        <c:numFmt formatCode="mmm&quot;_&quot;yyyy" sourceLinked="1"/>
        <c:majorTickMark val="out"/>
        <c:minorTickMark val="none"/>
        <c:tickLblPos val="none"/>
        <c:crossAx val="550621448"/>
        <c:crosses val="autoZero"/>
        <c:auto val="1"/>
        <c:lblOffset val="100"/>
        <c:baseTimeUnit val="months"/>
      </c:date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507AD-3729-4F78-BAEC-C4E4A7E6D5B0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D5E59-B946-4DBF-A137-382C0E36A8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26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69000">
              <a:schemeClr val="bg2">
                <a:shade val="30000"/>
                <a:satMod val="200000"/>
              </a:schemeClr>
            </a:gs>
            <a:gs pos="100000">
              <a:schemeClr val="bg1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3FDF-9144-4F1E-92C1-6819A4A50DCE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ffed-education.org/econanswers/crisis_q1more.htm?utm_source=ppt&amp;utm_medium=DP&amp;utm_campaign=Cn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69000">
              <a:schemeClr val="bg2">
                <a:shade val="30000"/>
                <a:satMod val="200000"/>
              </a:schemeClr>
            </a:gs>
            <a:gs pos="100000">
              <a:schemeClr val="bg1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/>
          <p:nvPr/>
        </p:nvGrpSpPr>
        <p:grpSpPr>
          <a:xfrm>
            <a:off x="2590800" y="457200"/>
            <a:ext cx="4483418" cy="784086"/>
            <a:chOff x="621982" y="5867400"/>
            <a:chExt cx="4483418" cy="784086"/>
          </a:xfrm>
        </p:grpSpPr>
        <p:sp>
          <p:nvSpPr>
            <p:cNvPr id="25" name="TextBox 24"/>
            <p:cNvSpPr txBox="1"/>
            <p:nvPr/>
          </p:nvSpPr>
          <p:spPr>
            <a:xfrm>
              <a:off x="1676400" y="5943600"/>
              <a:ext cx="3429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40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31" name="Picture 30" descr="datapost_logo_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1982" y="5867400"/>
              <a:ext cx="902017" cy="775929"/>
            </a:xfrm>
            <a:prstGeom prst="rect">
              <a:avLst/>
            </a:prstGeom>
          </p:spPr>
        </p:pic>
      </p:grpSp>
      <p:cxnSp>
        <p:nvCxnSpPr>
          <p:cNvPr id="39" name="Straight Connector 38"/>
          <p:cNvCxnSpPr/>
          <p:nvPr/>
        </p:nvCxnSpPr>
        <p:spPr>
          <a:xfrm>
            <a:off x="0" y="5791200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0" y="6019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Federal Reserve Bank of San Francisco</a:t>
            </a:r>
          </a:p>
          <a:p>
            <a:pPr algn="ctr"/>
            <a:r>
              <a:rPr lang="en-US" dirty="0" smtClean="0"/>
              <a:t>Education &amp; Outreach</a:t>
            </a:r>
            <a:endParaRPr lang="en-US" dirty="0"/>
          </a:p>
        </p:txBody>
      </p:sp>
      <p:sp>
        <p:nvSpPr>
          <p:cNvPr id="9" name="Title 41"/>
          <p:cNvSpPr txBox="1">
            <a:spLocks/>
          </p:cNvSpPr>
          <p:nvPr/>
        </p:nvSpPr>
        <p:spPr>
          <a:xfrm>
            <a:off x="0" y="20574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Heiti Std R" pitchFamily="34" charset="-128"/>
                <a:ea typeface="Adobe Heiti Std R" pitchFamily="34" charset="-128"/>
                <a:cs typeface="+mj-cs"/>
              </a:rPr>
              <a:t>The Housing Boom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Adobe Heiti Std R" pitchFamily="34" charset="-128"/>
                <a:ea typeface="Adobe Heiti Std R" pitchFamily="34" charset="-128"/>
                <a:cs typeface="+mj-cs"/>
              </a:rPr>
              <a:t>Home Prices </a:t>
            </a:r>
            <a:r>
              <a:rPr lang="en-US" sz="3200" dirty="0">
                <a:latin typeface="Adobe Heiti Std R" pitchFamily="34" charset="-128"/>
                <a:ea typeface="Adobe Heiti Std R" pitchFamily="34" charset="-128"/>
                <a:cs typeface="+mj-cs"/>
              </a:rPr>
              <a:t>O</a:t>
            </a:r>
            <a:r>
              <a:rPr lang="en-US" sz="3200" dirty="0" smtClean="0">
                <a:latin typeface="Adobe Heiti Std R" pitchFamily="34" charset="-128"/>
                <a:ea typeface="Adobe Heiti Std R" pitchFamily="34" charset="-128"/>
                <a:cs typeface="+mj-cs"/>
              </a:rPr>
              <a:t>utpaced </a:t>
            </a:r>
            <a:r>
              <a:rPr lang="en-US" sz="3200" dirty="0">
                <a:latin typeface="Adobe Heiti Std R" pitchFamily="34" charset="-128"/>
                <a:ea typeface="Adobe Heiti Std R" pitchFamily="34" charset="-128"/>
                <a:cs typeface="+mj-cs"/>
              </a:rPr>
              <a:t>I</a:t>
            </a:r>
            <a:r>
              <a:rPr lang="en-US" sz="3200" dirty="0" smtClean="0">
                <a:latin typeface="Adobe Heiti Std R" pitchFamily="34" charset="-128"/>
                <a:ea typeface="Adobe Heiti Std R" pitchFamily="34" charset="-128"/>
                <a:cs typeface="+mj-cs"/>
              </a:rPr>
              <a:t>ncome </a:t>
            </a:r>
            <a:r>
              <a:rPr lang="en-US" sz="3200" dirty="0">
                <a:latin typeface="Adobe Heiti Std R" pitchFamily="34" charset="-128"/>
                <a:ea typeface="Adobe Heiti Std R" pitchFamily="34" charset="-128"/>
                <a:cs typeface="+mj-cs"/>
              </a:rPr>
              <a:t>G</a:t>
            </a:r>
            <a:r>
              <a:rPr lang="en-US" sz="3200" dirty="0" smtClean="0">
                <a:latin typeface="Adobe Heiti Std R" pitchFamily="34" charset="-128"/>
                <a:ea typeface="Adobe Heiti Std R" pitchFamily="34" charset="-128"/>
                <a:cs typeface="+mj-cs"/>
              </a:rPr>
              <a:t>ains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Heiti Std R" pitchFamily="34" charset="-128"/>
              <a:ea typeface="Adobe Heiti Std R" pitchFamily="34" charset="-128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8640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Date last updated: </a:t>
            </a:r>
            <a:r>
              <a:rPr lang="en-US" sz="1200" dirty="0" smtClean="0"/>
              <a:t>December 8, 2017</a:t>
            </a:r>
            <a:endParaRPr lang="en-US" sz="1200" dirty="0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526549609"/>
              </p:ext>
            </p:extLst>
          </p:nvPr>
        </p:nvGraphicFramePr>
        <p:xfrm>
          <a:off x="0" y="1066800"/>
          <a:ext cx="9144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9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House Prices and Disposable Income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Year-over-Year Percent Change, through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2017:Q3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6" name="TextBox 5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7" name="Picture 6" descr="datapost_logo_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sp>
        <p:nvSpPr>
          <p:cNvPr id="8" name="TextBox 1"/>
          <p:cNvSpPr txBox="1"/>
          <p:nvPr/>
        </p:nvSpPr>
        <p:spPr>
          <a:xfrm>
            <a:off x="1447801" y="3429000"/>
            <a:ext cx="2799881" cy="747582"/>
          </a:xfrm>
          <a:prstGeom prst="rect">
            <a:avLst/>
          </a:prstGeom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 smtClean="0">
                <a:solidFill>
                  <a:srgbClr val="00B050"/>
                </a:solidFill>
              </a:rPr>
              <a:t>CoreLogic</a:t>
            </a:r>
            <a:r>
              <a:rPr lang="en-US" sz="1600" dirty="0" smtClean="0">
                <a:solidFill>
                  <a:srgbClr val="00B050"/>
                </a:solidFill>
              </a:rPr>
              <a:t> National 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House Price Index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1447800" y="1981200"/>
            <a:ext cx="2799882" cy="5571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chemeClr val="tx1"/>
                </a:solidFill>
              </a:rPr>
              <a:t>Disposable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Personal Income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17"/>
          <p:cNvSpPr txBox="1"/>
          <p:nvPr/>
        </p:nvSpPr>
        <p:spPr>
          <a:xfrm>
            <a:off x="609600" y="6019800"/>
            <a:ext cx="5715000" cy="253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 smtClean="0">
                <a:solidFill>
                  <a:schemeClr val="tx1"/>
                </a:solidFill>
                <a:cs typeface="Helvetica" pitchFamily="34" charset="0"/>
              </a:rPr>
              <a:t>Sources: </a:t>
            </a:r>
            <a:r>
              <a:rPr lang="en-US" sz="1050" dirty="0" err="1" smtClean="0">
                <a:solidFill>
                  <a:schemeClr val="tx1"/>
                </a:solidFill>
                <a:cs typeface="Helvetica" pitchFamily="34" charset="0"/>
              </a:rPr>
              <a:t>CoreLogic</a:t>
            </a:r>
            <a:r>
              <a:rPr lang="en-US" sz="1050" dirty="0">
                <a:cs typeface="Helvetica" pitchFamily="34" charset="0"/>
              </a:rPr>
              <a:t> </a:t>
            </a:r>
            <a:r>
              <a:rPr lang="en-US" sz="1050" dirty="0" smtClean="0">
                <a:solidFill>
                  <a:schemeClr val="tx1"/>
                </a:solidFill>
                <a:cs typeface="Helvetica" pitchFamily="34" charset="0"/>
              </a:rPr>
              <a:t>&amp; Bureau of Economic Analysis</a:t>
            </a:r>
            <a:endParaRPr lang="en-US" sz="1050" dirty="0">
              <a:solidFill>
                <a:schemeClr val="tx1"/>
              </a:solidFill>
              <a:cs typeface="Helvetica" pitchFamily="34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195981474"/>
              </p:ext>
            </p:extLst>
          </p:nvPr>
        </p:nvGraphicFramePr>
        <p:xfrm>
          <a:off x="0" y="1066800"/>
          <a:ext cx="9144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6" name="TextBox 5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7" name="Picture 6" descr="datapost_logo_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sp>
        <p:nvSpPr>
          <p:cNvPr id="8" name="TextBox 1"/>
          <p:cNvSpPr txBox="1"/>
          <p:nvPr/>
        </p:nvSpPr>
        <p:spPr>
          <a:xfrm>
            <a:off x="1447801" y="3429000"/>
            <a:ext cx="2799881" cy="747582"/>
          </a:xfrm>
          <a:prstGeom prst="rect">
            <a:avLst/>
          </a:prstGeom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 smtClean="0">
                <a:solidFill>
                  <a:srgbClr val="00B050"/>
                </a:solidFill>
              </a:rPr>
              <a:t>CoreLogic</a:t>
            </a:r>
            <a:r>
              <a:rPr lang="en-US" sz="1600" dirty="0" smtClean="0">
                <a:solidFill>
                  <a:srgbClr val="00B050"/>
                </a:solidFill>
              </a:rPr>
              <a:t> National 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House Price Index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1447800" y="1981200"/>
            <a:ext cx="2799882" cy="5571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chemeClr val="tx1"/>
                </a:solidFill>
              </a:rPr>
              <a:t>Disposable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Personal Income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17"/>
          <p:cNvSpPr txBox="1"/>
          <p:nvPr/>
        </p:nvSpPr>
        <p:spPr>
          <a:xfrm>
            <a:off x="609600" y="6019800"/>
            <a:ext cx="5715000" cy="253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 smtClean="0">
                <a:solidFill>
                  <a:schemeClr val="tx1"/>
                </a:solidFill>
                <a:cs typeface="Helvetica" pitchFamily="34" charset="0"/>
              </a:rPr>
              <a:t>Sources: </a:t>
            </a:r>
            <a:r>
              <a:rPr lang="en-US" sz="1050" dirty="0" err="1" smtClean="0">
                <a:solidFill>
                  <a:schemeClr val="tx1"/>
                </a:solidFill>
                <a:cs typeface="Helvetica" pitchFamily="34" charset="0"/>
              </a:rPr>
              <a:t>CoreLogic</a:t>
            </a:r>
            <a:r>
              <a:rPr lang="en-US" sz="1050" dirty="0">
                <a:cs typeface="Helvetica" pitchFamily="34" charset="0"/>
              </a:rPr>
              <a:t> </a:t>
            </a:r>
            <a:r>
              <a:rPr lang="en-US" sz="1050" dirty="0" smtClean="0">
                <a:solidFill>
                  <a:schemeClr val="tx1"/>
                </a:solidFill>
                <a:cs typeface="Helvetica" pitchFamily="34" charset="0"/>
              </a:rPr>
              <a:t>&amp; Bureau of Economic Analysis</a:t>
            </a:r>
            <a:endParaRPr lang="en-US" sz="1050" dirty="0">
              <a:solidFill>
                <a:schemeClr val="tx1"/>
              </a:solidFill>
              <a:cs typeface="Helvetica" pitchFamily="34" charset="0"/>
            </a:endParaRPr>
          </a:p>
        </p:txBody>
      </p:sp>
      <p:sp>
        <p:nvSpPr>
          <p:cNvPr id="11" name="Title 9"/>
          <p:cNvSpPr txBox="1">
            <a:spLocks/>
          </p:cNvSpPr>
          <p:nvPr/>
        </p:nvSpPr>
        <p:spPr>
          <a:xfrm>
            <a:off x="457200" y="76200"/>
            <a:ext cx="8229600" cy="10668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Annotated Chart Notes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House Prices and Disposable Income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Year-over-Year Percent Change, through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2017:Q3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1165111" y="1320675"/>
            <a:ext cx="1905000" cy="457200"/>
          </a:xfrm>
          <a:prstGeom prst="wedgeRectCallout">
            <a:avLst>
              <a:gd name="adj1" fmla="val 12764"/>
              <a:gd name="adj2" fmla="val 101540"/>
            </a:avLst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Income across U.S. households, less taxes paid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1295400" y="4281588"/>
            <a:ext cx="1981200" cy="685800"/>
          </a:xfrm>
          <a:prstGeom prst="wedgeRectCallout">
            <a:avLst>
              <a:gd name="adj1" fmla="val -21148"/>
              <a:gd name="adj2" fmla="val -94521"/>
            </a:avLst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 data series that tracks single-family residential home values across the U.S.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3200400" y="1330791"/>
            <a:ext cx="1905000" cy="453926"/>
          </a:xfrm>
          <a:prstGeom prst="wedgeRectCallout">
            <a:avLst>
              <a:gd name="adj1" fmla="val -25247"/>
              <a:gd name="adj2" fmla="val -118737"/>
            </a:avLst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= 100 x (</a:t>
            </a:r>
            <a:r>
              <a:rPr lang="en-US" sz="1200" u="sng" dirty="0" smtClean="0">
                <a:solidFill>
                  <a:schemeClr val="tx1"/>
                </a:solidFill>
              </a:rPr>
              <a:t>2017:Q3-2016:Q3)</a:t>
            </a:r>
            <a:endParaRPr lang="en-US" sz="1200" u="sng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            </a:t>
            </a:r>
            <a:r>
              <a:rPr lang="en-US" sz="1200" dirty="0" smtClean="0">
                <a:solidFill>
                  <a:schemeClr val="tx1"/>
                </a:solidFill>
              </a:rPr>
              <a:t>2016:Q3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6477000" y="4433988"/>
            <a:ext cx="838200" cy="533400"/>
          </a:xfrm>
          <a:prstGeom prst="wedgeRectCallout">
            <a:avLst>
              <a:gd name="adj1" fmla="val -76026"/>
              <a:gd name="adj2" fmla="val 110171"/>
            </a:avLst>
          </a:prstGeom>
          <a:solidFill>
            <a:schemeClr val="bg2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2009:Q1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-</a:t>
            </a:r>
            <a:r>
              <a:rPr lang="en-US" sz="1200" dirty="0" smtClean="0">
                <a:solidFill>
                  <a:schemeClr val="tx1"/>
                </a:solidFill>
              </a:rPr>
              <a:t>17.2%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5562600" y="1276763"/>
            <a:ext cx="1905000" cy="609600"/>
          </a:xfrm>
          <a:prstGeom prst="wedgeRectCallout">
            <a:avLst>
              <a:gd name="adj1" fmla="val -49887"/>
              <a:gd name="adj2" fmla="val 143920"/>
            </a:avLst>
          </a:prstGeom>
          <a:solidFill>
            <a:schemeClr val="bg2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2006:Q2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House Prices = 9.4%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Disposable Income = 7.1%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31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Do You Think?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3810000"/>
          </a:xfrm>
          <a:ln>
            <a:noFill/>
          </a:ln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What happened to the growth rates of disposable income and house prices from 1992:Q3 to 1993:Q3?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Between 1990 and 1997, which grew faster: disposable income or house prices?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Between 1998 and 2006, which grew faster: disposable income or house prices?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What was the percentage point difference in house price growth between the peak in 2005 and the bottom in 2009?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How would you describe the trends in house prices and disposable income since the Great Recession ended?</a:t>
            </a:r>
          </a:p>
        </p:txBody>
      </p:sp>
      <p:grpSp>
        <p:nvGrpSpPr>
          <p:cNvPr id="3" name="Group 12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14" name="TextBox 13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15" name="Picture 14" descr="datapost_logo_10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1143000" y="5257800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Learn more about house prices during the Great Recession at </a:t>
            </a:r>
            <a:r>
              <a:rPr lang="en-US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  <a:hlinkClick r:id="rId3"/>
              </a:rPr>
              <a:t>FRBSF.org</a:t>
            </a:r>
            <a:endParaRPr lang="en-US" sz="3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231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Adobe Heiti Std R</vt:lpstr>
      <vt:lpstr>Arial</vt:lpstr>
      <vt:lpstr>Calibri</vt:lpstr>
      <vt:lpstr>Helvetica</vt:lpstr>
      <vt:lpstr>Trajan Pro</vt:lpstr>
      <vt:lpstr>Office Theme</vt:lpstr>
      <vt:lpstr>PowerPoint Presentation</vt:lpstr>
      <vt:lpstr>PowerPoint Presentation</vt:lpstr>
      <vt:lpstr>PowerPoint Presentation</vt:lpstr>
      <vt:lpstr>What Do You Think?</vt:lpstr>
    </vt:vector>
  </TitlesOfParts>
  <Company>Federal Reserve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Subtitle</dc:title>
  <dc:creator>l1kxk03</dc:creator>
  <cp:lastModifiedBy>Cook, Kevin</cp:lastModifiedBy>
  <cp:revision>84</cp:revision>
  <dcterms:created xsi:type="dcterms:W3CDTF">2012-04-19T15:49:52Z</dcterms:created>
  <dcterms:modified xsi:type="dcterms:W3CDTF">2017-12-02T00:57:02Z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f7dfcb28-f0fa-451d-bedf-47beacf4e702</vt:lpwstr>
  </property>
</Properties>
</file>